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handoutMasterIdLst>
    <p:handoutMasterId r:id="rId21"/>
  </p:handoutMasterIdLst>
  <p:sldIdLst>
    <p:sldId id="256" r:id="rId3"/>
    <p:sldId id="257" r:id="rId4"/>
    <p:sldId id="258" r:id="rId5"/>
    <p:sldId id="262" r:id="rId6"/>
    <p:sldId id="264" r:id="rId7"/>
    <p:sldId id="263" r:id="rId8"/>
    <p:sldId id="265" r:id="rId9"/>
    <p:sldId id="266" r:id="rId10"/>
    <p:sldId id="267" r:id="rId11"/>
    <p:sldId id="268" r:id="rId12"/>
    <p:sldId id="269" r:id="rId13"/>
    <p:sldId id="259" r:id="rId14"/>
    <p:sldId id="271" r:id="rId15"/>
    <p:sldId id="270" r:id="rId16"/>
    <p:sldId id="272" r:id="rId17"/>
    <p:sldId id="273" r:id="rId18"/>
    <p:sldId id="274" r:id="rId19"/>
    <p:sldId id="26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34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1" d="100"/>
          <a:sy n="91" d="100"/>
        </p:scale>
        <p:origin x="367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970DB-8EE6-4E5B-9CBE-4CA39D1A6EC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55828-8ECA-4525-A47E-5E299A14B1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801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100000">
              <a:schemeClr val="accent3"/>
            </a:gs>
            <a:gs pos="0">
              <a:schemeClr val="accent1"/>
            </a:gs>
          </a:gsLst>
          <a:lin ang="14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" y="0"/>
            <a:ext cx="12192001" cy="6858639"/>
            <a:chOff x="-1" y="-1"/>
            <a:chExt cx="12192001" cy="6858639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28" descr="abstract background design"/>
          <p:cNvGrpSpPr/>
          <p:nvPr userDrawn="1"/>
        </p:nvGrpSpPr>
        <p:grpSpPr>
          <a:xfrm>
            <a:off x="0" y="-638"/>
            <a:ext cx="12201526" cy="6858638"/>
            <a:chOff x="0" y="618575"/>
            <a:chExt cx="12201526" cy="6858638"/>
          </a:xfrm>
        </p:grpSpPr>
        <p:sp>
          <p:nvSpPr>
            <p:cNvPr id="27" name="Rectangle 26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2386584"/>
            <a:ext cx="9175668" cy="2852928"/>
          </a:xfrm>
        </p:spPr>
        <p:txBody>
          <a:bodyPr anchor="b"/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71700" y="5296060"/>
            <a:ext cx="9175668" cy="1561622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reeform 10"/>
          <p:cNvSpPr>
            <a:spLocks/>
          </p:cNvSpPr>
          <p:nvPr userDrawn="1"/>
        </p:nvSpPr>
        <p:spPr bwMode="auto">
          <a:xfrm>
            <a:off x="-1109663" y="28575"/>
            <a:ext cx="14411326" cy="6800850"/>
          </a:xfrm>
          <a:custGeom>
            <a:avLst/>
            <a:gdLst>
              <a:gd name="T0" fmla="*/ 0 w 9078"/>
              <a:gd name="T1" fmla="*/ 0 h 4284"/>
              <a:gd name="T2" fmla="*/ 0 w 9078"/>
              <a:gd name="T3" fmla="*/ 3607 h 4284"/>
              <a:gd name="T4" fmla="*/ 9078 w 9078"/>
              <a:gd name="T5" fmla="*/ 4284 h 4284"/>
              <a:gd name="T6" fmla="*/ 9078 w 9078"/>
              <a:gd name="T7" fmla="*/ 2703 h 4284"/>
              <a:gd name="T8" fmla="*/ 0 w 9078"/>
              <a:gd name="T9" fmla="*/ 0 h 4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8" h="4284">
                <a:moveTo>
                  <a:pt x="0" y="0"/>
                </a:moveTo>
                <a:lnTo>
                  <a:pt x="0" y="3607"/>
                </a:lnTo>
                <a:lnTo>
                  <a:pt x="9078" y="4284"/>
                </a:lnTo>
                <a:lnTo>
                  <a:pt x="9078" y="270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7" name="Picture 16" descr="Office Mix Logo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97"/>
          <a:stretch/>
        </p:blipFill>
        <p:spPr>
          <a:xfrm>
            <a:off x="868514" y="4100388"/>
            <a:ext cx="1240638" cy="14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13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14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416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 descr="abstract background design"/>
          <p:cNvGrpSpPr/>
          <p:nvPr userDrawn="1"/>
        </p:nvGrpSpPr>
        <p:grpSpPr>
          <a:xfrm>
            <a:off x="-1366" y="-4114"/>
            <a:ext cx="5035003" cy="6865834"/>
            <a:chOff x="-1366" y="-4114"/>
            <a:chExt cx="5035003" cy="6865834"/>
          </a:xfrm>
        </p:grpSpPr>
        <p:sp>
          <p:nvSpPr>
            <p:cNvPr id="9" name="Rectangle 1040"/>
            <p:cNvSpPr/>
            <p:nvPr userDrawn="1"/>
          </p:nvSpPr>
          <p:spPr>
            <a:xfrm>
              <a:off x="-1366" y="-2385"/>
              <a:ext cx="5035002" cy="6859550"/>
            </a:xfrm>
            <a:custGeom>
              <a:avLst/>
              <a:gdLst>
                <a:gd name="connsiteX0" fmla="*/ 0 w 12192000"/>
                <a:gd name="connsiteY0" fmla="*/ 0 h 556282"/>
                <a:gd name="connsiteX1" fmla="*/ 12192000 w 12192000"/>
                <a:gd name="connsiteY1" fmla="*/ 0 h 556282"/>
                <a:gd name="connsiteX2" fmla="*/ 12192000 w 12192000"/>
                <a:gd name="connsiteY2" fmla="*/ 556282 h 556282"/>
                <a:gd name="connsiteX3" fmla="*/ 0 w 12192000"/>
                <a:gd name="connsiteY3" fmla="*/ 556282 h 556282"/>
                <a:gd name="connsiteX4" fmla="*/ 0 w 12192000"/>
                <a:gd name="connsiteY4" fmla="*/ 0 h 556282"/>
                <a:gd name="connsiteX0" fmla="*/ 0 w 12206068"/>
                <a:gd name="connsiteY0" fmla="*/ 1026941 h 1583223"/>
                <a:gd name="connsiteX1" fmla="*/ 12206068 w 12206068"/>
                <a:gd name="connsiteY1" fmla="*/ 0 h 1583223"/>
                <a:gd name="connsiteX2" fmla="*/ 12192000 w 12206068"/>
                <a:gd name="connsiteY2" fmla="*/ 1583223 h 1583223"/>
                <a:gd name="connsiteX3" fmla="*/ 0 w 12206068"/>
                <a:gd name="connsiteY3" fmla="*/ 1583223 h 1583223"/>
                <a:gd name="connsiteX4" fmla="*/ 0 w 12206068"/>
                <a:gd name="connsiteY4" fmla="*/ 1026941 h 1583223"/>
                <a:gd name="connsiteX0" fmla="*/ 0 w 12192000"/>
                <a:gd name="connsiteY0" fmla="*/ 34281 h 590563"/>
                <a:gd name="connsiteX1" fmla="*/ 12086619 w 12192000"/>
                <a:gd name="connsiteY1" fmla="*/ 0 h 590563"/>
                <a:gd name="connsiteX2" fmla="*/ 12192000 w 12192000"/>
                <a:gd name="connsiteY2" fmla="*/ 590563 h 590563"/>
                <a:gd name="connsiteX3" fmla="*/ 0 w 12192000"/>
                <a:gd name="connsiteY3" fmla="*/ 590563 h 590563"/>
                <a:gd name="connsiteX4" fmla="*/ 0 w 12192000"/>
                <a:gd name="connsiteY4" fmla="*/ 34281 h 590563"/>
                <a:gd name="connsiteX0" fmla="*/ 0 w 12193711"/>
                <a:gd name="connsiteY0" fmla="*/ 244346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0 w 12193711"/>
                <a:gd name="connsiteY4" fmla="*/ 244346 h 800628"/>
                <a:gd name="connsiteX0" fmla="*/ 98854 w 12193711"/>
                <a:gd name="connsiteY0" fmla="*/ 577978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98854 w 12193711"/>
                <a:gd name="connsiteY4" fmla="*/ 577978 h 800628"/>
                <a:gd name="connsiteX0" fmla="*/ 4119 w 12193711"/>
                <a:gd name="connsiteY0" fmla="*/ 606811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4119 w 12193711"/>
                <a:gd name="connsiteY4" fmla="*/ 606811 h 800628"/>
                <a:gd name="connsiteX0" fmla="*/ 135924 w 12193711"/>
                <a:gd name="connsiteY0" fmla="*/ 590335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135924 w 12193711"/>
                <a:gd name="connsiteY4" fmla="*/ 590335 h 800628"/>
                <a:gd name="connsiteX0" fmla="*/ 0 w 12197830"/>
                <a:gd name="connsiteY0" fmla="*/ 577978 h 800628"/>
                <a:gd name="connsiteX1" fmla="*/ 12197830 w 12197830"/>
                <a:gd name="connsiteY1" fmla="*/ 0 h 800628"/>
                <a:gd name="connsiteX2" fmla="*/ 12196119 w 12197830"/>
                <a:gd name="connsiteY2" fmla="*/ 800628 h 800628"/>
                <a:gd name="connsiteX3" fmla="*/ 4119 w 12197830"/>
                <a:gd name="connsiteY3" fmla="*/ 800628 h 800628"/>
                <a:gd name="connsiteX4" fmla="*/ 0 w 12197830"/>
                <a:gd name="connsiteY4" fmla="*/ 577978 h 800628"/>
                <a:gd name="connsiteX0" fmla="*/ 0 w 12196127"/>
                <a:gd name="connsiteY0" fmla="*/ 414454 h 637104"/>
                <a:gd name="connsiteX1" fmla="*/ 12167795 w 12196127"/>
                <a:gd name="connsiteY1" fmla="*/ 0 h 637104"/>
                <a:gd name="connsiteX2" fmla="*/ 12196119 w 12196127"/>
                <a:gd name="connsiteY2" fmla="*/ 637104 h 637104"/>
                <a:gd name="connsiteX3" fmla="*/ 4119 w 12196127"/>
                <a:gd name="connsiteY3" fmla="*/ 637104 h 637104"/>
                <a:gd name="connsiteX4" fmla="*/ 0 w 12196127"/>
                <a:gd name="connsiteY4" fmla="*/ 414454 h 637104"/>
                <a:gd name="connsiteX0" fmla="*/ 0 w 12196196"/>
                <a:gd name="connsiteY0" fmla="*/ 411116 h 633766"/>
                <a:gd name="connsiteX1" fmla="*/ 12194493 w 12196196"/>
                <a:gd name="connsiteY1" fmla="*/ 0 h 633766"/>
                <a:gd name="connsiteX2" fmla="*/ 12196119 w 12196196"/>
                <a:gd name="connsiteY2" fmla="*/ 633766 h 633766"/>
                <a:gd name="connsiteX3" fmla="*/ 4119 w 12196196"/>
                <a:gd name="connsiteY3" fmla="*/ 633766 h 633766"/>
                <a:gd name="connsiteX4" fmla="*/ 0 w 12196196"/>
                <a:gd name="connsiteY4" fmla="*/ 411116 h 633766"/>
                <a:gd name="connsiteX0" fmla="*/ 0 w 12196123"/>
                <a:gd name="connsiteY0" fmla="*/ 374407 h 597057"/>
                <a:gd name="connsiteX1" fmla="*/ 12147772 w 12196123"/>
                <a:gd name="connsiteY1" fmla="*/ 0 h 597057"/>
                <a:gd name="connsiteX2" fmla="*/ 12196119 w 12196123"/>
                <a:gd name="connsiteY2" fmla="*/ 597057 h 597057"/>
                <a:gd name="connsiteX3" fmla="*/ 4119 w 12196123"/>
                <a:gd name="connsiteY3" fmla="*/ 597057 h 597057"/>
                <a:gd name="connsiteX4" fmla="*/ 0 w 12196123"/>
                <a:gd name="connsiteY4" fmla="*/ 374407 h 597057"/>
                <a:gd name="connsiteX0" fmla="*/ 0 w 12196196"/>
                <a:gd name="connsiteY0" fmla="*/ 404442 h 627092"/>
                <a:gd name="connsiteX1" fmla="*/ 12194493 w 12196196"/>
                <a:gd name="connsiteY1" fmla="*/ 0 h 627092"/>
                <a:gd name="connsiteX2" fmla="*/ 12196119 w 12196196"/>
                <a:gd name="connsiteY2" fmla="*/ 627092 h 627092"/>
                <a:gd name="connsiteX3" fmla="*/ 4119 w 12196196"/>
                <a:gd name="connsiteY3" fmla="*/ 627092 h 627092"/>
                <a:gd name="connsiteX4" fmla="*/ 0 w 12196196"/>
                <a:gd name="connsiteY4" fmla="*/ 404442 h 627092"/>
                <a:gd name="connsiteX0" fmla="*/ 0 w 12196123"/>
                <a:gd name="connsiteY0" fmla="*/ 391093 h 613743"/>
                <a:gd name="connsiteX1" fmla="*/ 12141097 w 12196123"/>
                <a:gd name="connsiteY1" fmla="*/ 0 h 613743"/>
                <a:gd name="connsiteX2" fmla="*/ 12196119 w 12196123"/>
                <a:gd name="connsiteY2" fmla="*/ 613743 h 613743"/>
                <a:gd name="connsiteX3" fmla="*/ 4119 w 12196123"/>
                <a:gd name="connsiteY3" fmla="*/ 613743 h 613743"/>
                <a:gd name="connsiteX4" fmla="*/ 0 w 12196123"/>
                <a:gd name="connsiteY4" fmla="*/ 391093 h 613743"/>
                <a:gd name="connsiteX0" fmla="*/ 0 w 12197830"/>
                <a:gd name="connsiteY0" fmla="*/ 407779 h 630429"/>
                <a:gd name="connsiteX1" fmla="*/ 12197830 w 12197830"/>
                <a:gd name="connsiteY1" fmla="*/ 0 h 630429"/>
                <a:gd name="connsiteX2" fmla="*/ 12196119 w 12197830"/>
                <a:gd name="connsiteY2" fmla="*/ 630429 h 630429"/>
                <a:gd name="connsiteX3" fmla="*/ 4119 w 12197830"/>
                <a:gd name="connsiteY3" fmla="*/ 630429 h 630429"/>
                <a:gd name="connsiteX4" fmla="*/ 0 w 12197830"/>
                <a:gd name="connsiteY4" fmla="*/ 407779 h 630429"/>
                <a:gd name="connsiteX0" fmla="*/ 0 w 12197830"/>
                <a:gd name="connsiteY0" fmla="*/ 0 h 6877450"/>
                <a:gd name="connsiteX1" fmla="*/ 12197830 w 12197830"/>
                <a:gd name="connsiteY1" fmla="*/ 6247021 h 6877450"/>
                <a:gd name="connsiteX2" fmla="*/ 12196119 w 12197830"/>
                <a:gd name="connsiteY2" fmla="*/ 6877450 h 6877450"/>
                <a:gd name="connsiteX3" fmla="*/ 4119 w 12197830"/>
                <a:gd name="connsiteY3" fmla="*/ 6877450 h 6877450"/>
                <a:gd name="connsiteX4" fmla="*/ 0 w 12197830"/>
                <a:gd name="connsiteY4" fmla="*/ 0 h 6877450"/>
                <a:gd name="connsiteX0" fmla="*/ 0 w 12196119"/>
                <a:gd name="connsiteY0" fmla="*/ 1379 h 6878829"/>
                <a:gd name="connsiteX1" fmla="*/ 4996930 w 12196119"/>
                <a:gd name="connsiteY1" fmla="*/ 0 h 6878829"/>
                <a:gd name="connsiteX2" fmla="*/ 12196119 w 12196119"/>
                <a:gd name="connsiteY2" fmla="*/ 6878829 h 6878829"/>
                <a:gd name="connsiteX3" fmla="*/ 4119 w 12196119"/>
                <a:gd name="connsiteY3" fmla="*/ 6878829 h 6878829"/>
                <a:gd name="connsiteX4" fmla="*/ 0 w 12196119"/>
                <a:gd name="connsiteY4" fmla="*/ 1379 h 6878829"/>
                <a:gd name="connsiteX0" fmla="*/ 0 w 5350819"/>
                <a:gd name="connsiteY0" fmla="*/ 1379 h 6878829"/>
                <a:gd name="connsiteX1" fmla="*/ 49969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350819"/>
                <a:gd name="connsiteY0" fmla="*/ 1379 h 6878829"/>
                <a:gd name="connsiteX1" fmla="*/ 40444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046019"/>
                <a:gd name="connsiteY0" fmla="*/ 1379 h 6878829"/>
                <a:gd name="connsiteX1" fmla="*/ 4044430 w 5046019"/>
                <a:gd name="connsiteY1" fmla="*/ 0 h 6878829"/>
                <a:gd name="connsiteX2" fmla="*/ 5046019 w 5046019"/>
                <a:gd name="connsiteY2" fmla="*/ 6878829 h 6878829"/>
                <a:gd name="connsiteX3" fmla="*/ 4119 w 5046019"/>
                <a:gd name="connsiteY3" fmla="*/ 6878829 h 6878829"/>
                <a:gd name="connsiteX4" fmla="*/ 0 w 5046019"/>
                <a:gd name="connsiteY4" fmla="*/ 1379 h 6878829"/>
                <a:gd name="connsiteX0" fmla="*/ 0 w 5046019"/>
                <a:gd name="connsiteY0" fmla="*/ 0 h 6877450"/>
                <a:gd name="connsiteX1" fmla="*/ 4052693 w 5046019"/>
                <a:gd name="connsiteY1" fmla="*/ 72985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47185 w 5046019"/>
                <a:gd name="connsiteY1" fmla="*/ 9638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8202 w 5046019"/>
                <a:gd name="connsiteY1" fmla="*/ 64722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2694 w 5046019"/>
                <a:gd name="connsiteY1" fmla="*/ 6884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3265"/>
                <a:gd name="connsiteY0" fmla="*/ 31675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31675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83992 w 5043265"/>
                <a:gd name="connsiteY3" fmla="*/ 6843024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4120 w 5043265"/>
                <a:gd name="connsiteY3" fmla="*/ 6859550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6 w 5043265"/>
                <a:gd name="connsiteY3" fmla="*/ 6859550 h 6870566"/>
                <a:gd name="connsiteX4" fmla="*/ 0 w 5043265"/>
                <a:gd name="connsiteY4" fmla="*/ 1379 h 6870566"/>
                <a:gd name="connsiteX0" fmla="*/ 0 w 5037757"/>
                <a:gd name="connsiteY0" fmla="*/ 1379 h 6859550"/>
                <a:gd name="connsiteX1" fmla="*/ 4049940 w 5037757"/>
                <a:gd name="connsiteY1" fmla="*/ 0 h 6859550"/>
                <a:gd name="connsiteX2" fmla="*/ 5037757 w 5037757"/>
                <a:gd name="connsiteY2" fmla="*/ 6837515 h 6859550"/>
                <a:gd name="connsiteX3" fmla="*/ 1366 w 5037757"/>
                <a:gd name="connsiteY3" fmla="*/ 6859550 h 6859550"/>
                <a:gd name="connsiteX4" fmla="*/ 0 w 5037757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5002" h="6859550">
                  <a:moveTo>
                    <a:pt x="0" y="1379"/>
                  </a:moveTo>
                  <a:lnTo>
                    <a:pt x="4049940" y="0"/>
                  </a:lnTo>
                  <a:lnTo>
                    <a:pt x="5035002" y="6859549"/>
                  </a:lnTo>
                  <a:lnTo>
                    <a:pt x="1366" y="6859550"/>
                  </a:lnTo>
                  <a:cubicBezTo>
                    <a:pt x="-7" y="4573493"/>
                    <a:pt x="1373" y="2287436"/>
                    <a:pt x="0" y="1379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alpha val="95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0" name="Freeform 19"/>
            <p:cNvSpPr>
              <a:spLocks/>
            </p:cNvSpPr>
            <p:nvPr userDrawn="1"/>
          </p:nvSpPr>
          <p:spPr bwMode="auto">
            <a:xfrm>
              <a:off x="1" y="-4114"/>
              <a:ext cx="5033636" cy="6862754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6">
                  <a:moveTo>
                    <a:pt x="8033" y="0"/>
                  </a:moveTo>
                  <a:lnTo>
                    <a:pt x="0" y="6"/>
                  </a:lnTo>
                  <a:lnTo>
                    <a:pt x="7892" y="10006"/>
                  </a:lnTo>
                  <a:lnTo>
                    <a:pt x="10000" y="10006"/>
                  </a:lnTo>
                  <a:lnTo>
                    <a:pt x="8033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4000"/>
                  </a:schemeClr>
                </a:gs>
                <a:gs pos="38000">
                  <a:schemeClr val="accent2">
                    <a:alpha val="25000"/>
                  </a:schemeClr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9"/>
            <p:cNvSpPr>
              <a:spLocks/>
            </p:cNvSpPr>
            <p:nvPr userDrawn="1"/>
          </p:nvSpPr>
          <p:spPr bwMode="auto">
            <a:xfrm flipV="1">
              <a:off x="199" y="-686"/>
              <a:ext cx="3432693" cy="6862406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4757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8033"/>
                <a:gd name="connsiteY0" fmla="*/ 0 h 10006"/>
                <a:gd name="connsiteX1" fmla="*/ 0 w 8033"/>
                <a:gd name="connsiteY1" fmla="*/ 6 h 10006"/>
                <a:gd name="connsiteX2" fmla="*/ 4757 w 8033"/>
                <a:gd name="connsiteY2" fmla="*/ 10006 h 10006"/>
                <a:gd name="connsiteX3" fmla="*/ 7415 w 8033"/>
                <a:gd name="connsiteY3" fmla="*/ 10006 h 10006"/>
                <a:gd name="connsiteX4" fmla="*/ 8033 w 8033"/>
                <a:gd name="connsiteY4" fmla="*/ 0 h 10006"/>
                <a:gd name="connsiteX0" fmla="*/ 5710 w 9231"/>
                <a:gd name="connsiteY0" fmla="*/ 12 h 9994"/>
                <a:gd name="connsiteX1" fmla="*/ 0 w 9231"/>
                <a:gd name="connsiteY1" fmla="*/ 0 h 9994"/>
                <a:gd name="connsiteX2" fmla="*/ 5922 w 9231"/>
                <a:gd name="connsiteY2" fmla="*/ 9994 h 9994"/>
                <a:gd name="connsiteX3" fmla="*/ 9231 w 9231"/>
                <a:gd name="connsiteY3" fmla="*/ 9994 h 9994"/>
                <a:gd name="connsiteX4" fmla="*/ 5710 w 9231"/>
                <a:gd name="connsiteY4" fmla="*/ 12 h 9994"/>
                <a:gd name="connsiteX0" fmla="*/ 6186 w 10000"/>
                <a:gd name="connsiteY0" fmla="*/ 12 h 10000"/>
                <a:gd name="connsiteX1" fmla="*/ 0 w 10000"/>
                <a:gd name="connsiteY1" fmla="*/ 0 h 10000"/>
                <a:gd name="connsiteX2" fmla="*/ 4575 w 10000"/>
                <a:gd name="connsiteY2" fmla="*/ 10000 h 10000"/>
                <a:gd name="connsiteX3" fmla="*/ 10000 w 10000"/>
                <a:gd name="connsiteY3" fmla="*/ 10000 h 10000"/>
                <a:gd name="connsiteX4" fmla="*/ 6186 w 10000"/>
                <a:gd name="connsiteY4" fmla="*/ 12 h 10000"/>
                <a:gd name="connsiteX0" fmla="*/ 6186 w 7838"/>
                <a:gd name="connsiteY0" fmla="*/ 12 h 10000"/>
                <a:gd name="connsiteX1" fmla="*/ 0 w 7838"/>
                <a:gd name="connsiteY1" fmla="*/ 0 h 10000"/>
                <a:gd name="connsiteX2" fmla="*/ 4575 w 7838"/>
                <a:gd name="connsiteY2" fmla="*/ 10000 h 10000"/>
                <a:gd name="connsiteX3" fmla="*/ 7838 w 7838"/>
                <a:gd name="connsiteY3" fmla="*/ 10000 h 10000"/>
                <a:gd name="connsiteX4" fmla="*/ 6186 w 7838"/>
                <a:gd name="connsiteY4" fmla="*/ 12 h 10000"/>
                <a:gd name="connsiteX0" fmla="*/ 9745 w 10000"/>
                <a:gd name="connsiteY0" fmla="*/ 0 h 10023"/>
                <a:gd name="connsiteX1" fmla="*/ 0 w 10000"/>
                <a:gd name="connsiteY1" fmla="*/ 23 h 10023"/>
                <a:gd name="connsiteX2" fmla="*/ 5837 w 10000"/>
                <a:gd name="connsiteY2" fmla="*/ 10023 h 10023"/>
                <a:gd name="connsiteX3" fmla="*/ 10000 w 10000"/>
                <a:gd name="connsiteY3" fmla="*/ 10023 h 10023"/>
                <a:gd name="connsiteX4" fmla="*/ 9745 w 10000"/>
                <a:gd name="connsiteY4" fmla="*/ 0 h 10023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5837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6990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75"/>
                <a:gd name="connsiteY0" fmla="*/ 0 h 10023"/>
                <a:gd name="connsiteX1" fmla="*/ 0 w 11675"/>
                <a:gd name="connsiteY1" fmla="*/ 23 h 10023"/>
                <a:gd name="connsiteX2" fmla="*/ 6990 w 11675"/>
                <a:gd name="connsiteY2" fmla="*/ 10023 h 10023"/>
                <a:gd name="connsiteX3" fmla="*/ 11675 w 11675"/>
                <a:gd name="connsiteY3" fmla="*/ 9950 h 10023"/>
                <a:gd name="connsiteX4" fmla="*/ 9745 w 11675"/>
                <a:gd name="connsiteY4" fmla="*/ 0 h 10023"/>
                <a:gd name="connsiteX0" fmla="*/ 9745 w 11702"/>
                <a:gd name="connsiteY0" fmla="*/ 0 h 10024"/>
                <a:gd name="connsiteX1" fmla="*/ 0 w 11702"/>
                <a:gd name="connsiteY1" fmla="*/ 23 h 10024"/>
                <a:gd name="connsiteX2" fmla="*/ 6990 w 11702"/>
                <a:gd name="connsiteY2" fmla="*/ 10023 h 10024"/>
                <a:gd name="connsiteX3" fmla="*/ 11702 w 11702"/>
                <a:gd name="connsiteY3" fmla="*/ 10024 h 10024"/>
                <a:gd name="connsiteX4" fmla="*/ 9745 w 11702"/>
                <a:gd name="connsiteY4" fmla="*/ 0 h 10024"/>
                <a:gd name="connsiteX0" fmla="*/ 9558 w 11515"/>
                <a:gd name="connsiteY0" fmla="*/ 0 h 10024"/>
                <a:gd name="connsiteX1" fmla="*/ 0 w 11515"/>
                <a:gd name="connsiteY1" fmla="*/ 303 h 10024"/>
                <a:gd name="connsiteX2" fmla="*/ 6803 w 11515"/>
                <a:gd name="connsiteY2" fmla="*/ 10023 h 10024"/>
                <a:gd name="connsiteX3" fmla="*/ 11515 w 11515"/>
                <a:gd name="connsiteY3" fmla="*/ 10024 h 10024"/>
                <a:gd name="connsiteX4" fmla="*/ 9558 w 11515"/>
                <a:gd name="connsiteY4" fmla="*/ 0 h 10024"/>
                <a:gd name="connsiteX0" fmla="*/ 9772 w 11729"/>
                <a:gd name="connsiteY0" fmla="*/ 0 h 10024"/>
                <a:gd name="connsiteX1" fmla="*/ 0 w 11729"/>
                <a:gd name="connsiteY1" fmla="*/ 6 h 10024"/>
                <a:gd name="connsiteX2" fmla="*/ 7017 w 11729"/>
                <a:gd name="connsiteY2" fmla="*/ 10023 h 10024"/>
                <a:gd name="connsiteX3" fmla="*/ 11729 w 11729"/>
                <a:gd name="connsiteY3" fmla="*/ 10024 h 10024"/>
                <a:gd name="connsiteX4" fmla="*/ 9772 w 11729"/>
                <a:gd name="connsiteY4" fmla="*/ 0 h 10024"/>
                <a:gd name="connsiteX0" fmla="*/ 9785 w 11729"/>
                <a:gd name="connsiteY0" fmla="*/ 62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85 w 11729"/>
                <a:gd name="connsiteY4" fmla="*/ 62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72 w 11729"/>
                <a:gd name="connsiteY4" fmla="*/ 5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1064 w 11729"/>
                <a:gd name="connsiteY2" fmla="*/ 1494 h 10018"/>
                <a:gd name="connsiteX3" fmla="*/ 7017 w 11729"/>
                <a:gd name="connsiteY3" fmla="*/ 10017 h 10018"/>
                <a:gd name="connsiteX4" fmla="*/ 11729 w 11729"/>
                <a:gd name="connsiteY4" fmla="*/ 10018 h 10018"/>
                <a:gd name="connsiteX5" fmla="*/ 9772 w 11729"/>
                <a:gd name="connsiteY5" fmla="*/ 5 h 10018"/>
                <a:gd name="connsiteX0" fmla="*/ 9791 w 11748"/>
                <a:gd name="connsiteY0" fmla="*/ 5 h 10018"/>
                <a:gd name="connsiteX1" fmla="*/ 19 w 11748"/>
                <a:gd name="connsiteY1" fmla="*/ 0 h 10018"/>
                <a:gd name="connsiteX2" fmla="*/ 0 w 11748"/>
                <a:gd name="connsiteY2" fmla="*/ 2481 h 10018"/>
                <a:gd name="connsiteX3" fmla="*/ 7036 w 11748"/>
                <a:gd name="connsiteY3" fmla="*/ 10017 h 10018"/>
                <a:gd name="connsiteX4" fmla="*/ 11748 w 11748"/>
                <a:gd name="connsiteY4" fmla="*/ 10018 h 10018"/>
                <a:gd name="connsiteX5" fmla="*/ 9791 w 11748"/>
                <a:gd name="connsiteY5" fmla="*/ 5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8" h="10018">
                  <a:moveTo>
                    <a:pt x="9791" y="5"/>
                  </a:moveTo>
                  <a:lnTo>
                    <a:pt x="19" y="0"/>
                  </a:lnTo>
                  <a:cubicBezTo>
                    <a:pt x="13" y="827"/>
                    <a:pt x="6" y="1654"/>
                    <a:pt x="0" y="2481"/>
                  </a:cubicBezTo>
                  <a:lnTo>
                    <a:pt x="7036" y="10017"/>
                  </a:lnTo>
                  <a:lnTo>
                    <a:pt x="11748" y="10018"/>
                  </a:lnTo>
                  <a:lnTo>
                    <a:pt x="9791" y="5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17000"/>
                  </a:schemeClr>
                </a:gs>
                <a:gs pos="38000">
                  <a:schemeClr val="accent2">
                    <a:alpha val="18000"/>
                  </a:schemeClr>
                </a:gs>
              </a:gsLst>
              <a:lin ang="1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" y="457200"/>
            <a:ext cx="3483864" cy="1600200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2200" cy="57133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0" y="2514184"/>
            <a:ext cx="3703320" cy="3658016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783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>
          <a:gsLst>
            <a:gs pos="100000">
              <a:schemeClr val="accent3"/>
            </a:gs>
            <a:gs pos="0">
              <a:schemeClr val="accent1"/>
            </a:gs>
          </a:gsLst>
          <a:lin ang="14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" y="0"/>
            <a:ext cx="12192001" cy="6858639"/>
            <a:chOff x="-1" y="-1"/>
            <a:chExt cx="12192001" cy="6858639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28" descr="abstract background design"/>
          <p:cNvGrpSpPr/>
          <p:nvPr userDrawn="1"/>
        </p:nvGrpSpPr>
        <p:grpSpPr>
          <a:xfrm>
            <a:off x="4762" y="0"/>
            <a:ext cx="12201526" cy="6858638"/>
            <a:chOff x="0" y="618575"/>
            <a:chExt cx="12201526" cy="6858638"/>
          </a:xfrm>
        </p:grpSpPr>
        <p:sp>
          <p:nvSpPr>
            <p:cNvPr id="27" name="Rectangle 26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reeform 10"/>
          <p:cNvSpPr>
            <a:spLocks/>
          </p:cNvSpPr>
          <p:nvPr userDrawn="1"/>
        </p:nvSpPr>
        <p:spPr bwMode="auto">
          <a:xfrm>
            <a:off x="-1109663" y="28575"/>
            <a:ext cx="14411326" cy="6800850"/>
          </a:xfrm>
          <a:custGeom>
            <a:avLst/>
            <a:gdLst>
              <a:gd name="T0" fmla="*/ 0 w 9078"/>
              <a:gd name="T1" fmla="*/ 0 h 4284"/>
              <a:gd name="T2" fmla="*/ 0 w 9078"/>
              <a:gd name="T3" fmla="*/ 3607 h 4284"/>
              <a:gd name="T4" fmla="*/ 9078 w 9078"/>
              <a:gd name="T5" fmla="*/ 4284 h 4284"/>
              <a:gd name="T6" fmla="*/ 9078 w 9078"/>
              <a:gd name="T7" fmla="*/ 2703 h 4284"/>
              <a:gd name="T8" fmla="*/ 0 w 9078"/>
              <a:gd name="T9" fmla="*/ 0 h 4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8" h="4284">
                <a:moveTo>
                  <a:pt x="0" y="0"/>
                </a:moveTo>
                <a:lnTo>
                  <a:pt x="0" y="3607"/>
                </a:lnTo>
                <a:lnTo>
                  <a:pt x="9078" y="4284"/>
                </a:lnTo>
                <a:lnTo>
                  <a:pt x="9078" y="270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7" name="Picture 6" descr="photo of man sitting on an outdoor bench, using a tablet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8"/>
            <a:ext cx="8876190" cy="6857143"/>
          </a:xfrm>
          <a:prstGeom prst="rect">
            <a:avLst/>
          </a:prstGeom>
        </p:spPr>
      </p:pic>
      <p:sp>
        <p:nvSpPr>
          <p:cNvPr id="23" name="Freeform 5" descr="Callout shape"/>
          <p:cNvSpPr>
            <a:spLocks/>
          </p:cNvSpPr>
          <p:nvPr userDrawn="1"/>
        </p:nvSpPr>
        <p:spPr bwMode="auto">
          <a:xfrm>
            <a:off x="6778677" y="356679"/>
            <a:ext cx="4956048" cy="3008376"/>
          </a:xfrm>
          <a:custGeom>
            <a:avLst/>
            <a:gdLst>
              <a:gd name="T0" fmla="*/ 0 w 4338"/>
              <a:gd name="T1" fmla="*/ 0 h 2582"/>
              <a:gd name="T2" fmla="*/ 0 w 4338"/>
              <a:gd name="T3" fmla="*/ 2353 h 2582"/>
              <a:gd name="T4" fmla="*/ 921 w 4338"/>
              <a:gd name="T5" fmla="*/ 2353 h 2582"/>
              <a:gd name="T6" fmla="*/ 1101 w 4338"/>
              <a:gd name="T7" fmla="*/ 2582 h 2582"/>
              <a:gd name="T8" fmla="*/ 1278 w 4338"/>
              <a:gd name="T9" fmla="*/ 2353 h 2582"/>
              <a:gd name="T10" fmla="*/ 4338 w 4338"/>
              <a:gd name="T11" fmla="*/ 2353 h 2582"/>
              <a:gd name="T12" fmla="*/ 4338 w 4338"/>
              <a:gd name="T13" fmla="*/ 0 h 2582"/>
              <a:gd name="T14" fmla="*/ 0 w 4338"/>
              <a:gd name="T15" fmla="*/ 0 h 2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38" h="2582">
                <a:moveTo>
                  <a:pt x="0" y="0"/>
                </a:moveTo>
                <a:lnTo>
                  <a:pt x="0" y="2353"/>
                </a:lnTo>
                <a:lnTo>
                  <a:pt x="921" y="2353"/>
                </a:lnTo>
                <a:lnTo>
                  <a:pt x="1101" y="2582"/>
                </a:lnTo>
                <a:lnTo>
                  <a:pt x="1278" y="2353"/>
                </a:lnTo>
                <a:lnTo>
                  <a:pt x="4338" y="2353"/>
                </a:lnTo>
                <a:lnTo>
                  <a:pt x="4338" y="0"/>
                </a:lnTo>
                <a:lnTo>
                  <a:pt x="0" y="0"/>
                </a:lnTo>
                <a:close/>
              </a:path>
            </a:pathLst>
          </a:custGeom>
          <a:solidFill>
            <a:srgbClr val="FDF6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45060" y="1382350"/>
            <a:ext cx="4279434" cy="683787"/>
          </a:xfrm>
        </p:spPr>
        <p:txBody>
          <a:bodyPr anchor="b">
            <a:normAutofit/>
          </a:bodyPr>
          <a:lstStyle>
            <a:lvl1pPr algn="l"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3" hasCustomPrompt="1"/>
          </p:nvPr>
        </p:nvSpPr>
        <p:spPr>
          <a:xfrm>
            <a:off x="7781982" y="2067295"/>
            <a:ext cx="3549389" cy="95566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US" sz="5100" smtClean="0">
                <a:solidFill>
                  <a:schemeClr val="accent1"/>
                </a:solidFill>
                <a:latin typeface="+mj-lt"/>
                <a:ea typeface="+mj-ea"/>
              </a:defRPr>
            </a:lvl1pPr>
            <a:lvl2pPr>
              <a:defRPr lang="en-US" sz="6800" smtClean="0">
                <a:solidFill>
                  <a:schemeClr val="accent1"/>
                </a:solidFill>
                <a:cs typeface="+mn-cs"/>
              </a:defRPr>
            </a:lvl2pPr>
            <a:lvl3pPr>
              <a:defRPr lang="en-US" sz="6800" smtClean="0">
                <a:solidFill>
                  <a:schemeClr val="accent1"/>
                </a:solidFill>
                <a:cs typeface="+mn-cs"/>
              </a:defRPr>
            </a:lvl3pPr>
            <a:lvl4pPr>
              <a:defRPr lang="en-US" sz="6800" smtClean="0">
                <a:solidFill>
                  <a:schemeClr val="accent1"/>
                </a:solidFill>
                <a:cs typeface="+mn-cs"/>
              </a:defRPr>
            </a:lvl4pPr>
            <a:lvl5pPr>
              <a:defRPr lang="en-US" sz="6800">
                <a:solidFill>
                  <a:schemeClr val="accent1"/>
                </a:solidFill>
                <a:cs typeface="+mn-cs"/>
              </a:defRPr>
            </a:lvl5pPr>
          </a:lstStyle>
          <a:p>
            <a:pPr lvl="0">
              <a:spcBef>
                <a:spcPct val="0"/>
              </a:spcBef>
            </a:pPr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04228" y="6209375"/>
            <a:ext cx="4994007" cy="336626"/>
          </a:xfrm>
        </p:spPr>
        <p:txBody>
          <a:bodyPr>
            <a:noAutofit/>
          </a:bodyPr>
          <a:lstStyle>
            <a:lvl1pPr marL="0" indent="0" algn="l">
              <a:buNone/>
              <a:defRPr sz="18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398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524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354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30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="1"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407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>
          <a:gsLst>
            <a:gs pos="100000">
              <a:schemeClr val="accent1"/>
            </a:gs>
            <a:gs pos="0">
              <a:schemeClr val="accent3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 flipH="1">
            <a:off x="-1" y="0"/>
            <a:ext cx="12192001" cy="6858639"/>
            <a:chOff x="-1" y="-1"/>
            <a:chExt cx="12192001" cy="6858639"/>
          </a:xfrm>
        </p:grpSpPr>
        <p:sp>
          <p:nvSpPr>
            <p:cNvPr id="15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9" name="Group 18" descr="abstract background design"/>
          <p:cNvGrpSpPr/>
          <p:nvPr userDrawn="1"/>
        </p:nvGrpSpPr>
        <p:grpSpPr>
          <a:xfrm flipH="1">
            <a:off x="0" y="-638"/>
            <a:ext cx="12201526" cy="6858638"/>
            <a:chOff x="0" y="618575"/>
            <a:chExt cx="12201526" cy="6858638"/>
          </a:xfrm>
        </p:grpSpPr>
        <p:sp>
          <p:nvSpPr>
            <p:cNvPr id="20" name="Rectangle 19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Freeform 15"/>
          <p:cNvSpPr>
            <a:spLocks/>
          </p:cNvSpPr>
          <p:nvPr userDrawn="1"/>
        </p:nvSpPr>
        <p:spPr bwMode="auto">
          <a:xfrm flipH="1"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2384364"/>
            <a:ext cx="9175668" cy="2852737"/>
          </a:xfrm>
        </p:spPr>
        <p:txBody>
          <a:bodyPr anchor="b"/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-3175" y="5486400"/>
            <a:ext cx="12204700" cy="137128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71700" y="5620215"/>
            <a:ext cx="9175668" cy="1237467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FFEE5F-65BB-4268-AC17-D19CED90FB82}" type="datetimeFigureOut">
              <a:rPr lang="en-US" smtClean="0"/>
              <a:pPr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10208348" y="3345599"/>
            <a:ext cx="3417882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5" name="Picture 24" descr="Office Mix Logo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97"/>
          <a:stretch/>
        </p:blipFill>
        <p:spPr>
          <a:xfrm>
            <a:off x="868514" y="4100388"/>
            <a:ext cx="1240638" cy="14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7186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136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9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90687"/>
            <a:ext cx="5157787" cy="814387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90687"/>
            <a:ext cx="5183188" cy="814387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00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515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13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9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5" name="Rectangle 14"/>
          <p:cNvSpPr/>
          <p:nvPr userDrawn="1"/>
        </p:nvSpPr>
        <p:spPr>
          <a:xfrm>
            <a:off x="0" y="416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 descr="abstract background design"/>
          <p:cNvGrpSpPr/>
          <p:nvPr userDrawn="1"/>
        </p:nvGrpSpPr>
        <p:grpSpPr>
          <a:xfrm>
            <a:off x="-1366" y="-4114"/>
            <a:ext cx="5035003" cy="6865834"/>
            <a:chOff x="-1366" y="-4114"/>
            <a:chExt cx="5035003" cy="6865834"/>
          </a:xfrm>
        </p:grpSpPr>
        <p:sp>
          <p:nvSpPr>
            <p:cNvPr id="16" name="Rectangle 1040"/>
            <p:cNvSpPr/>
            <p:nvPr userDrawn="1"/>
          </p:nvSpPr>
          <p:spPr>
            <a:xfrm>
              <a:off x="-1366" y="-2385"/>
              <a:ext cx="5035002" cy="6859550"/>
            </a:xfrm>
            <a:custGeom>
              <a:avLst/>
              <a:gdLst>
                <a:gd name="connsiteX0" fmla="*/ 0 w 12192000"/>
                <a:gd name="connsiteY0" fmla="*/ 0 h 556282"/>
                <a:gd name="connsiteX1" fmla="*/ 12192000 w 12192000"/>
                <a:gd name="connsiteY1" fmla="*/ 0 h 556282"/>
                <a:gd name="connsiteX2" fmla="*/ 12192000 w 12192000"/>
                <a:gd name="connsiteY2" fmla="*/ 556282 h 556282"/>
                <a:gd name="connsiteX3" fmla="*/ 0 w 12192000"/>
                <a:gd name="connsiteY3" fmla="*/ 556282 h 556282"/>
                <a:gd name="connsiteX4" fmla="*/ 0 w 12192000"/>
                <a:gd name="connsiteY4" fmla="*/ 0 h 556282"/>
                <a:gd name="connsiteX0" fmla="*/ 0 w 12206068"/>
                <a:gd name="connsiteY0" fmla="*/ 1026941 h 1583223"/>
                <a:gd name="connsiteX1" fmla="*/ 12206068 w 12206068"/>
                <a:gd name="connsiteY1" fmla="*/ 0 h 1583223"/>
                <a:gd name="connsiteX2" fmla="*/ 12192000 w 12206068"/>
                <a:gd name="connsiteY2" fmla="*/ 1583223 h 1583223"/>
                <a:gd name="connsiteX3" fmla="*/ 0 w 12206068"/>
                <a:gd name="connsiteY3" fmla="*/ 1583223 h 1583223"/>
                <a:gd name="connsiteX4" fmla="*/ 0 w 12206068"/>
                <a:gd name="connsiteY4" fmla="*/ 1026941 h 1583223"/>
                <a:gd name="connsiteX0" fmla="*/ 0 w 12192000"/>
                <a:gd name="connsiteY0" fmla="*/ 34281 h 590563"/>
                <a:gd name="connsiteX1" fmla="*/ 12086619 w 12192000"/>
                <a:gd name="connsiteY1" fmla="*/ 0 h 590563"/>
                <a:gd name="connsiteX2" fmla="*/ 12192000 w 12192000"/>
                <a:gd name="connsiteY2" fmla="*/ 590563 h 590563"/>
                <a:gd name="connsiteX3" fmla="*/ 0 w 12192000"/>
                <a:gd name="connsiteY3" fmla="*/ 590563 h 590563"/>
                <a:gd name="connsiteX4" fmla="*/ 0 w 12192000"/>
                <a:gd name="connsiteY4" fmla="*/ 34281 h 590563"/>
                <a:gd name="connsiteX0" fmla="*/ 0 w 12193711"/>
                <a:gd name="connsiteY0" fmla="*/ 244346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0 w 12193711"/>
                <a:gd name="connsiteY4" fmla="*/ 244346 h 800628"/>
                <a:gd name="connsiteX0" fmla="*/ 98854 w 12193711"/>
                <a:gd name="connsiteY0" fmla="*/ 577978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98854 w 12193711"/>
                <a:gd name="connsiteY4" fmla="*/ 577978 h 800628"/>
                <a:gd name="connsiteX0" fmla="*/ 4119 w 12193711"/>
                <a:gd name="connsiteY0" fmla="*/ 606811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4119 w 12193711"/>
                <a:gd name="connsiteY4" fmla="*/ 606811 h 800628"/>
                <a:gd name="connsiteX0" fmla="*/ 135924 w 12193711"/>
                <a:gd name="connsiteY0" fmla="*/ 590335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135924 w 12193711"/>
                <a:gd name="connsiteY4" fmla="*/ 590335 h 800628"/>
                <a:gd name="connsiteX0" fmla="*/ 0 w 12197830"/>
                <a:gd name="connsiteY0" fmla="*/ 577978 h 800628"/>
                <a:gd name="connsiteX1" fmla="*/ 12197830 w 12197830"/>
                <a:gd name="connsiteY1" fmla="*/ 0 h 800628"/>
                <a:gd name="connsiteX2" fmla="*/ 12196119 w 12197830"/>
                <a:gd name="connsiteY2" fmla="*/ 800628 h 800628"/>
                <a:gd name="connsiteX3" fmla="*/ 4119 w 12197830"/>
                <a:gd name="connsiteY3" fmla="*/ 800628 h 800628"/>
                <a:gd name="connsiteX4" fmla="*/ 0 w 12197830"/>
                <a:gd name="connsiteY4" fmla="*/ 577978 h 800628"/>
                <a:gd name="connsiteX0" fmla="*/ 0 w 12196127"/>
                <a:gd name="connsiteY0" fmla="*/ 414454 h 637104"/>
                <a:gd name="connsiteX1" fmla="*/ 12167795 w 12196127"/>
                <a:gd name="connsiteY1" fmla="*/ 0 h 637104"/>
                <a:gd name="connsiteX2" fmla="*/ 12196119 w 12196127"/>
                <a:gd name="connsiteY2" fmla="*/ 637104 h 637104"/>
                <a:gd name="connsiteX3" fmla="*/ 4119 w 12196127"/>
                <a:gd name="connsiteY3" fmla="*/ 637104 h 637104"/>
                <a:gd name="connsiteX4" fmla="*/ 0 w 12196127"/>
                <a:gd name="connsiteY4" fmla="*/ 414454 h 637104"/>
                <a:gd name="connsiteX0" fmla="*/ 0 w 12196196"/>
                <a:gd name="connsiteY0" fmla="*/ 411116 h 633766"/>
                <a:gd name="connsiteX1" fmla="*/ 12194493 w 12196196"/>
                <a:gd name="connsiteY1" fmla="*/ 0 h 633766"/>
                <a:gd name="connsiteX2" fmla="*/ 12196119 w 12196196"/>
                <a:gd name="connsiteY2" fmla="*/ 633766 h 633766"/>
                <a:gd name="connsiteX3" fmla="*/ 4119 w 12196196"/>
                <a:gd name="connsiteY3" fmla="*/ 633766 h 633766"/>
                <a:gd name="connsiteX4" fmla="*/ 0 w 12196196"/>
                <a:gd name="connsiteY4" fmla="*/ 411116 h 633766"/>
                <a:gd name="connsiteX0" fmla="*/ 0 w 12196123"/>
                <a:gd name="connsiteY0" fmla="*/ 374407 h 597057"/>
                <a:gd name="connsiteX1" fmla="*/ 12147772 w 12196123"/>
                <a:gd name="connsiteY1" fmla="*/ 0 h 597057"/>
                <a:gd name="connsiteX2" fmla="*/ 12196119 w 12196123"/>
                <a:gd name="connsiteY2" fmla="*/ 597057 h 597057"/>
                <a:gd name="connsiteX3" fmla="*/ 4119 w 12196123"/>
                <a:gd name="connsiteY3" fmla="*/ 597057 h 597057"/>
                <a:gd name="connsiteX4" fmla="*/ 0 w 12196123"/>
                <a:gd name="connsiteY4" fmla="*/ 374407 h 597057"/>
                <a:gd name="connsiteX0" fmla="*/ 0 w 12196196"/>
                <a:gd name="connsiteY0" fmla="*/ 404442 h 627092"/>
                <a:gd name="connsiteX1" fmla="*/ 12194493 w 12196196"/>
                <a:gd name="connsiteY1" fmla="*/ 0 h 627092"/>
                <a:gd name="connsiteX2" fmla="*/ 12196119 w 12196196"/>
                <a:gd name="connsiteY2" fmla="*/ 627092 h 627092"/>
                <a:gd name="connsiteX3" fmla="*/ 4119 w 12196196"/>
                <a:gd name="connsiteY3" fmla="*/ 627092 h 627092"/>
                <a:gd name="connsiteX4" fmla="*/ 0 w 12196196"/>
                <a:gd name="connsiteY4" fmla="*/ 404442 h 627092"/>
                <a:gd name="connsiteX0" fmla="*/ 0 w 12196123"/>
                <a:gd name="connsiteY0" fmla="*/ 391093 h 613743"/>
                <a:gd name="connsiteX1" fmla="*/ 12141097 w 12196123"/>
                <a:gd name="connsiteY1" fmla="*/ 0 h 613743"/>
                <a:gd name="connsiteX2" fmla="*/ 12196119 w 12196123"/>
                <a:gd name="connsiteY2" fmla="*/ 613743 h 613743"/>
                <a:gd name="connsiteX3" fmla="*/ 4119 w 12196123"/>
                <a:gd name="connsiteY3" fmla="*/ 613743 h 613743"/>
                <a:gd name="connsiteX4" fmla="*/ 0 w 12196123"/>
                <a:gd name="connsiteY4" fmla="*/ 391093 h 613743"/>
                <a:gd name="connsiteX0" fmla="*/ 0 w 12197830"/>
                <a:gd name="connsiteY0" fmla="*/ 407779 h 630429"/>
                <a:gd name="connsiteX1" fmla="*/ 12197830 w 12197830"/>
                <a:gd name="connsiteY1" fmla="*/ 0 h 630429"/>
                <a:gd name="connsiteX2" fmla="*/ 12196119 w 12197830"/>
                <a:gd name="connsiteY2" fmla="*/ 630429 h 630429"/>
                <a:gd name="connsiteX3" fmla="*/ 4119 w 12197830"/>
                <a:gd name="connsiteY3" fmla="*/ 630429 h 630429"/>
                <a:gd name="connsiteX4" fmla="*/ 0 w 12197830"/>
                <a:gd name="connsiteY4" fmla="*/ 407779 h 630429"/>
                <a:gd name="connsiteX0" fmla="*/ 0 w 12197830"/>
                <a:gd name="connsiteY0" fmla="*/ 0 h 6877450"/>
                <a:gd name="connsiteX1" fmla="*/ 12197830 w 12197830"/>
                <a:gd name="connsiteY1" fmla="*/ 6247021 h 6877450"/>
                <a:gd name="connsiteX2" fmla="*/ 12196119 w 12197830"/>
                <a:gd name="connsiteY2" fmla="*/ 6877450 h 6877450"/>
                <a:gd name="connsiteX3" fmla="*/ 4119 w 12197830"/>
                <a:gd name="connsiteY3" fmla="*/ 6877450 h 6877450"/>
                <a:gd name="connsiteX4" fmla="*/ 0 w 12197830"/>
                <a:gd name="connsiteY4" fmla="*/ 0 h 6877450"/>
                <a:gd name="connsiteX0" fmla="*/ 0 w 12196119"/>
                <a:gd name="connsiteY0" fmla="*/ 1379 h 6878829"/>
                <a:gd name="connsiteX1" fmla="*/ 4996930 w 12196119"/>
                <a:gd name="connsiteY1" fmla="*/ 0 h 6878829"/>
                <a:gd name="connsiteX2" fmla="*/ 12196119 w 12196119"/>
                <a:gd name="connsiteY2" fmla="*/ 6878829 h 6878829"/>
                <a:gd name="connsiteX3" fmla="*/ 4119 w 12196119"/>
                <a:gd name="connsiteY3" fmla="*/ 6878829 h 6878829"/>
                <a:gd name="connsiteX4" fmla="*/ 0 w 12196119"/>
                <a:gd name="connsiteY4" fmla="*/ 1379 h 6878829"/>
                <a:gd name="connsiteX0" fmla="*/ 0 w 5350819"/>
                <a:gd name="connsiteY0" fmla="*/ 1379 h 6878829"/>
                <a:gd name="connsiteX1" fmla="*/ 49969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350819"/>
                <a:gd name="connsiteY0" fmla="*/ 1379 h 6878829"/>
                <a:gd name="connsiteX1" fmla="*/ 40444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046019"/>
                <a:gd name="connsiteY0" fmla="*/ 1379 h 6878829"/>
                <a:gd name="connsiteX1" fmla="*/ 4044430 w 5046019"/>
                <a:gd name="connsiteY1" fmla="*/ 0 h 6878829"/>
                <a:gd name="connsiteX2" fmla="*/ 5046019 w 5046019"/>
                <a:gd name="connsiteY2" fmla="*/ 6878829 h 6878829"/>
                <a:gd name="connsiteX3" fmla="*/ 4119 w 5046019"/>
                <a:gd name="connsiteY3" fmla="*/ 6878829 h 6878829"/>
                <a:gd name="connsiteX4" fmla="*/ 0 w 5046019"/>
                <a:gd name="connsiteY4" fmla="*/ 1379 h 6878829"/>
                <a:gd name="connsiteX0" fmla="*/ 0 w 5046019"/>
                <a:gd name="connsiteY0" fmla="*/ 0 h 6877450"/>
                <a:gd name="connsiteX1" fmla="*/ 4052693 w 5046019"/>
                <a:gd name="connsiteY1" fmla="*/ 72985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47185 w 5046019"/>
                <a:gd name="connsiteY1" fmla="*/ 9638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8202 w 5046019"/>
                <a:gd name="connsiteY1" fmla="*/ 64722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2694 w 5046019"/>
                <a:gd name="connsiteY1" fmla="*/ 6884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3265"/>
                <a:gd name="connsiteY0" fmla="*/ 31675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31675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83992 w 5043265"/>
                <a:gd name="connsiteY3" fmla="*/ 6843024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4120 w 5043265"/>
                <a:gd name="connsiteY3" fmla="*/ 6859550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6 w 5043265"/>
                <a:gd name="connsiteY3" fmla="*/ 6859550 h 6870566"/>
                <a:gd name="connsiteX4" fmla="*/ 0 w 5043265"/>
                <a:gd name="connsiteY4" fmla="*/ 1379 h 6870566"/>
                <a:gd name="connsiteX0" fmla="*/ 0 w 5037757"/>
                <a:gd name="connsiteY0" fmla="*/ 1379 h 6859550"/>
                <a:gd name="connsiteX1" fmla="*/ 4049940 w 5037757"/>
                <a:gd name="connsiteY1" fmla="*/ 0 h 6859550"/>
                <a:gd name="connsiteX2" fmla="*/ 5037757 w 5037757"/>
                <a:gd name="connsiteY2" fmla="*/ 6837515 h 6859550"/>
                <a:gd name="connsiteX3" fmla="*/ 1366 w 5037757"/>
                <a:gd name="connsiteY3" fmla="*/ 6859550 h 6859550"/>
                <a:gd name="connsiteX4" fmla="*/ 0 w 5037757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5002" h="6859550">
                  <a:moveTo>
                    <a:pt x="0" y="1379"/>
                  </a:moveTo>
                  <a:lnTo>
                    <a:pt x="4049940" y="0"/>
                  </a:lnTo>
                  <a:lnTo>
                    <a:pt x="5035002" y="6859549"/>
                  </a:lnTo>
                  <a:lnTo>
                    <a:pt x="1366" y="6859550"/>
                  </a:lnTo>
                  <a:cubicBezTo>
                    <a:pt x="-7" y="4573493"/>
                    <a:pt x="1373" y="2287436"/>
                    <a:pt x="0" y="1379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alpha val="95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8" name="Freeform 19"/>
            <p:cNvSpPr>
              <a:spLocks/>
            </p:cNvSpPr>
            <p:nvPr userDrawn="1"/>
          </p:nvSpPr>
          <p:spPr bwMode="auto">
            <a:xfrm>
              <a:off x="1" y="-4114"/>
              <a:ext cx="5033636" cy="6862754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6">
                  <a:moveTo>
                    <a:pt x="8033" y="0"/>
                  </a:moveTo>
                  <a:lnTo>
                    <a:pt x="0" y="6"/>
                  </a:lnTo>
                  <a:lnTo>
                    <a:pt x="7892" y="10006"/>
                  </a:lnTo>
                  <a:lnTo>
                    <a:pt x="10000" y="10006"/>
                  </a:lnTo>
                  <a:lnTo>
                    <a:pt x="8033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4000"/>
                  </a:schemeClr>
                </a:gs>
                <a:gs pos="38000">
                  <a:schemeClr val="accent2">
                    <a:alpha val="25000"/>
                  </a:schemeClr>
                </a:gs>
              </a:gsLst>
              <a:lin ang="4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 flipV="1">
              <a:off x="199" y="-686"/>
              <a:ext cx="3432693" cy="6862406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4757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8033"/>
                <a:gd name="connsiteY0" fmla="*/ 0 h 10006"/>
                <a:gd name="connsiteX1" fmla="*/ 0 w 8033"/>
                <a:gd name="connsiteY1" fmla="*/ 6 h 10006"/>
                <a:gd name="connsiteX2" fmla="*/ 4757 w 8033"/>
                <a:gd name="connsiteY2" fmla="*/ 10006 h 10006"/>
                <a:gd name="connsiteX3" fmla="*/ 7415 w 8033"/>
                <a:gd name="connsiteY3" fmla="*/ 10006 h 10006"/>
                <a:gd name="connsiteX4" fmla="*/ 8033 w 8033"/>
                <a:gd name="connsiteY4" fmla="*/ 0 h 10006"/>
                <a:gd name="connsiteX0" fmla="*/ 5710 w 9231"/>
                <a:gd name="connsiteY0" fmla="*/ 12 h 9994"/>
                <a:gd name="connsiteX1" fmla="*/ 0 w 9231"/>
                <a:gd name="connsiteY1" fmla="*/ 0 h 9994"/>
                <a:gd name="connsiteX2" fmla="*/ 5922 w 9231"/>
                <a:gd name="connsiteY2" fmla="*/ 9994 h 9994"/>
                <a:gd name="connsiteX3" fmla="*/ 9231 w 9231"/>
                <a:gd name="connsiteY3" fmla="*/ 9994 h 9994"/>
                <a:gd name="connsiteX4" fmla="*/ 5710 w 9231"/>
                <a:gd name="connsiteY4" fmla="*/ 12 h 9994"/>
                <a:gd name="connsiteX0" fmla="*/ 6186 w 10000"/>
                <a:gd name="connsiteY0" fmla="*/ 12 h 10000"/>
                <a:gd name="connsiteX1" fmla="*/ 0 w 10000"/>
                <a:gd name="connsiteY1" fmla="*/ 0 h 10000"/>
                <a:gd name="connsiteX2" fmla="*/ 4575 w 10000"/>
                <a:gd name="connsiteY2" fmla="*/ 10000 h 10000"/>
                <a:gd name="connsiteX3" fmla="*/ 10000 w 10000"/>
                <a:gd name="connsiteY3" fmla="*/ 10000 h 10000"/>
                <a:gd name="connsiteX4" fmla="*/ 6186 w 10000"/>
                <a:gd name="connsiteY4" fmla="*/ 12 h 10000"/>
                <a:gd name="connsiteX0" fmla="*/ 6186 w 7838"/>
                <a:gd name="connsiteY0" fmla="*/ 12 h 10000"/>
                <a:gd name="connsiteX1" fmla="*/ 0 w 7838"/>
                <a:gd name="connsiteY1" fmla="*/ 0 h 10000"/>
                <a:gd name="connsiteX2" fmla="*/ 4575 w 7838"/>
                <a:gd name="connsiteY2" fmla="*/ 10000 h 10000"/>
                <a:gd name="connsiteX3" fmla="*/ 7838 w 7838"/>
                <a:gd name="connsiteY3" fmla="*/ 10000 h 10000"/>
                <a:gd name="connsiteX4" fmla="*/ 6186 w 7838"/>
                <a:gd name="connsiteY4" fmla="*/ 12 h 10000"/>
                <a:gd name="connsiteX0" fmla="*/ 9745 w 10000"/>
                <a:gd name="connsiteY0" fmla="*/ 0 h 10023"/>
                <a:gd name="connsiteX1" fmla="*/ 0 w 10000"/>
                <a:gd name="connsiteY1" fmla="*/ 23 h 10023"/>
                <a:gd name="connsiteX2" fmla="*/ 5837 w 10000"/>
                <a:gd name="connsiteY2" fmla="*/ 10023 h 10023"/>
                <a:gd name="connsiteX3" fmla="*/ 10000 w 10000"/>
                <a:gd name="connsiteY3" fmla="*/ 10023 h 10023"/>
                <a:gd name="connsiteX4" fmla="*/ 9745 w 10000"/>
                <a:gd name="connsiteY4" fmla="*/ 0 h 10023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5837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6990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75"/>
                <a:gd name="connsiteY0" fmla="*/ 0 h 10023"/>
                <a:gd name="connsiteX1" fmla="*/ 0 w 11675"/>
                <a:gd name="connsiteY1" fmla="*/ 23 h 10023"/>
                <a:gd name="connsiteX2" fmla="*/ 6990 w 11675"/>
                <a:gd name="connsiteY2" fmla="*/ 10023 h 10023"/>
                <a:gd name="connsiteX3" fmla="*/ 11675 w 11675"/>
                <a:gd name="connsiteY3" fmla="*/ 9950 h 10023"/>
                <a:gd name="connsiteX4" fmla="*/ 9745 w 11675"/>
                <a:gd name="connsiteY4" fmla="*/ 0 h 10023"/>
                <a:gd name="connsiteX0" fmla="*/ 9745 w 11702"/>
                <a:gd name="connsiteY0" fmla="*/ 0 h 10024"/>
                <a:gd name="connsiteX1" fmla="*/ 0 w 11702"/>
                <a:gd name="connsiteY1" fmla="*/ 23 h 10024"/>
                <a:gd name="connsiteX2" fmla="*/ 6990 w 11702"/>
                <a:gd name="connsiteY2" fmla="*/ 10023 h 10024"/>
                <a:gd name="connsiteX3" fmla="*/ 11702 w 11702"/>
                <a:gd name="connsiteY3" fmla="*/ 10024 h 10024"/>
                <a:gd name="connsiteX4" fmla="*/ 9745 w 11702"/>
                <a:gd name="connsiteY4" fmla="*/ 0 h 10024"/>
                <a:gd name="connsiteX0" fmla="*/ 9558 w 11515"/>
                <a:gd name="connsiteY0" fmla="*/ 0 h 10024"/>
                <a:gd name="connsiteX1" fmla="*/ 0 w 11515"/>
                <a:gd name="connsiteY1" fmla="*/ 303 h 10024"/>
                <a:gd name="connsiteX2" fmla="*/ 6803 w 11515"/>
                <a:gd name="connsiteY2" fmla="*/ 10023 h 10024"/>
                <a:gd name="connsiteX3" fmla="*/ 11515 w 11515"/>
                <a:gd name="connsiteY3" fmla="*/ 10024 h 10024"/>
                <a:gd name="connsiteX4" fmla="*/ 9558 w 11515"/>
                <a:gd name="connsiteY4" fmla="*/ 0 h 10024"/>
                <a:gd name="connsiteX0" fmla="*/ 9772 w 11729"/>
                <a:gd name="connsiteY0" fmla="*/ 0 h 10024"/>
                <a:gd name="connsiteX1" fmla="*/ 0 w 11729"/>
                <a:gd name="connsiteY1" fmla="*/ 6 h 10024"/>
                <a:gd name="connsiteX2" fmla="*/ 7017 w 11729"/>
                <a:gd name="connsiteY2" fmla="*/ 10023 h 10024"/>
                <a:gd name="connsiteX3" fmla="*/ 11729 w 11729"/>
                <a:gd name="connsiteY3" fmla="*/ 10024 h 10024"/>
                <a:gd name="connsiteX4" fmla="*/ 9772 w 11729"/>
                <a:gd name="connsiteY4" fmla="*/ 0 h 10024"/>
                <a:gd name="connsiteX0" fmla="*/ 9785 w 11729"/>
                <a:gd name="connsiteY0" fmla="*/ 62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85 w 11729"/>
                <a:gd name="connsiteY4" fmla="*/ 62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72 w 11729"/>
                <a:gd name="connsiteY4" fmla="*/ 5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1064 w 11729"/>
                <a:gd name="connsiteY2" fmla="*/ 1494 h 10018"/>
                <a:gd name="connsiteX3" fmla="*/ 7017 w 11729"/>
                <a:gd name="connsiteY3" fmla="*/ 10017 h 10018"/>
                <a:gd name="connsiteX4" fmla="*/ 11729 w 11729"/>
                <a:gd name="connsiteY4" fmla="*/ 10018 h 10018"/>
                <a:gd name="connsiteX5" fmla="*/ 9772 w 11729"/>
                <a:gd name="connsiteY5" fmla="*/ 5 h 10018"/>
                <a:gd name="connsiteX0" fmla="*/ 9791 w 11748"/>
                <a:gd name="connsiteY0" fmla="*/ 5 h 10018"/>
                <a:gd name="connsiteX1" fmla="*/ 19 w 11748"/>
                <a:gd name="connsiteY1" fmla="*/ 0 h 10018"/>
                <a:gd name="connsiteX2" fmla="*/ 0 w 11748"/>
                <a:gd name="connsiteY2" fmla="*/ 2481 h 10018"/>
                <a:gd name="connsiteX3" fmla="*/ 7036 w 11748"/>
                <a:gd name="connsiteY3" fmla="*/ 10017 h 10018"/>
                <a:gd name="connsiteX4" fmla="*/ 11748 w 11748"/>
                <a:gd name="connsiteY4" fmla="*/ 10018 h 10018"/>
                <a:gd name="connsiteX5" fmla="*/ 9791 w 11748"/>
                <a:gd name="connsiteY5" fmla="*/ 5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8" h="10018">
                  <a:moveTo>
                    <a:pt x="9791" y="5"/>
                  </a:moveTo>
                  <a:lnTo>
                    <a:pt x="19" y="0"/>
                  </a:lnTo>
                  <a:cubicBezTo>
                    <a:pt x="13" y="827"/>
                    <a:pt x="6" y="1654"/>
                    <a:pt x="0" y="2481"/>
                  </a:cubicBezTo>
                  <a:lnTo>
                    <a:pt x="7036" y="10017"/>
                  </a:lnTo>
                  <a:lnTo>
                    <a:pt x="11748" y="10018"/>
                  </a:lnTo>
                  <a:lnTo>
                    <a:pt x="9791" y="5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17000"/>
                  </a:schemeClr>
                </a:gs>
                <a:gs pos="38000">
                  <a:schemeClr val="accent2">
                    <a:alpha val="18000"/>
                  </a:schemeClr>
                </a:gs>
              </a:gsLst>
              <a:lin ang="1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054" y="457200"/>
            <a:ext cx="3482317" cy="1600200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0"/>
            <a:ext cx="6172200" cy="571335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4055" y="2514183"/>
            <a:ext cx="3703320" cy="3658015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t>7/3/2015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543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2"/>
            </a:gs>
            <a:gs pos="0">
              <a:schemeClr val="bg1">
                <a:lumMod val="85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038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1028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8" name="Rectangle 1037"/>
          <p:cNvSpPr/>
          <p:nvPr userDrawn="1"/>
        </p:nvSpPr>
        <p:spPr>
          <a:xfrm>
            <a:off x="0" y="-5092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1" name="Rectangle 1040" descr="background shape"/>
          <p:cNvSpPr/>
          <p:nvPr userDrawn="1"/>
        </p:nvSpPr>
        <p:spPr>
          <a:xfrm>
            <a:off x="-4119" y="6237752"/>
            <a:ext cx="12197830" cy="630429"/>
          </a:xfrm>
          <a:custGeom>
            <a:avLst/>
            <a:gdLst>
              <a:gd name="connsiteX0" fmla="*/ 0 w 12192000"/>
              <a:gd name="connsiteY0" fmla="*/ 0 h 556282"/>
              <a:gd name="connsiteX1" fmla="*/ 12192000 w 12192000"/>
              <a:gd name="connsiteY1" fmla="*/ 0 h 556282"/>
              <a:gd name="connsiteX2" fmla="*/ 12192000 w 12192000"/>
              <a:gd name="connsiteY2" fmla="*/ 556282 h 556282"/>
              <a:gd name="connsiteX3" fmla="*/ 0 w 12192000"/>
              <a:gd name="connsiteY3" fmla="*/ 556282 h 556282"/>
              <a:gd name="connsiteX4" fmla="*/ 0 w 12192000"/>
              <a:gd name="connsiteY4" fmla="*/ 0 h 556282"/>
              <a:gd name="connsiteX0" fmla="*/ 0 w 12206068"/>
              <a:gd name="connsiteY0" fmla="*/ 1026941 h 1583223"/>
              <a:gd name="connsiteX1" fmla="*/ 12206068 w 12206068"/>
              <a:gd name="connsiteY1" fmla="*/ 0 h 1583223"/>
              <a:gd name="connsiteX2" fmla="*/ 12192000 w 12206068"/>
              <a:gd name="connsiteY2" fmla="*/ 1583223 h 1583223"/>
              <a:gd name="connsiteX3" fmla="*/ 0 w 12206068"/>
              <a:gd name="connsiteY3" fmla="*/ 1583223 h 1583223"/>
              <a:gd name="connsiteX4" fmla="*/ 0 w 12206068"/>
              <a:gd name="connsiteY4" fmla="*/ 1026941 h 1583223"/>
              <a:gd name="connsiteX0" fmla="*/ 0 w 12192000"/>
              <a:gd name="connsiteY0" fmla="*/ 34281 h 590563"/>
              <a:gd name="connsiteX1" fmla="*/ 12086619 w 12192000"/>
              <a:gd name="connsiteY1" fmla="*/ 0 h 590563"/>
              <a:gd name="connsiteX2" fmla="*/ 12192000 w 12192000"/>
              <a:gd name="connsiteY2" fmla="*/ 590563 h 590563"/>
              <a:gd name="connsiteX3" fmla="*/ 0 w 12192000"/>
              <a:gd name="connsiteY3" fmla="*/ 590563 h 590563"/>
              <a:gd name="connsiteX4" fmla="*/ 0 w 12192000"/>
              <a:gd name="connsiteY4" fmla="*/ 34281 h 590563"/>
              <a:gd name="connsiteX0" fmla="*/ 0 w 12193711"/>
              <a:gd name="connsiteY0" fmla="*/ 244346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0 w 12193711"/>
              <a:gd name="connsiteY4" fmla="*/ 244346 h 800628"/>
              <a:gd name="connsiteX0" fmla="*/ 98854 w 12193711"/>
              <a:gd name="connsiteY0" fmla="*/ 577978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98854 w 12193711"/>
              <a:gd name="connsiteY4" fmla="*/ 577978 h 800628"/>
              <a:gd name="connsiteX0" fmla="*/ 4119 w 12193711"/>
              <a:gd name="connsiteY0" fmla="*/ 606811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4119 w 12193711"/>
              <a:gd name="connsiteY4" fmla="*/ 606811 h 800628"/>
              <a:gd name="connsiteX0" fmla="*/ 135924 w 12193711"/>
              <a:gd name="connsiteY0" fmla="*/ 590335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135924 w 12193711"/>
              <a:gd name="connsiteY4" fmla="*/ 590335 h 800628"/>
              <a:gd name="connsiteX0" fmla="*/ 0 w 12197830"/>
              <a:gd name="connsiteY0" fmla="*/ 577978 h 800628"/>
              <a:gd name="connsiteX1" fmla="*/ 12197830 w 12197830"/>
              <a:gd name="connsiteY1" fmla="*/ 0 h 800628"/>
              <a:gd name="connsiteX2" fmla="*/ 12196119 w 12197830"/>
              <a:gd name="connsiteY2" fmla="*/ 800628 h 800628"/>
              <a:gd name="connsiteX3" fmla="*/ 4119 w 12197830"/>
              <a:gd name="connsiteY3" fmla="*/ 800628 h 800628"/>
              <a:gd name="connsiteX4" fmla="*/ 0 w 12197830"/>
              <a:gd name="connsiteY4" fmla="*/ 577978 h 800628"/>
              <a:gd name="connsiteX0" fmla="*/ 0 w 12196127"/>
              <a:gd name="connsiteY0" fmla="*/ 414454 h 637104"/>
              <a:gd name="connsiteX1" fmla="*/ 12167795 w 12196127"/>
              <a:gd name="connsiteY1" fmla="*/ 0 h 637104"/>
              <a:gd name="connsiteX2" fmla="*/ 12196119 w 12196127"/>
              <a:gd name="connsiteY2" fmla="*/ 637104 h 637104"/>
              <a:gd name="connsiteX3" fmla="*/ 4119 w 12196127"/>
              <a:gd name="connsiteY3" fmla="*/ 637104 h 637104"/>
              <a:gd name="connsiteX4" fmla="*/ 0 w 12196127"/>
              <a:gd name="connsiteY4" fmla="*/ 414454 h 637104"/>
              <a:gd name="connsiteX0" fmla="*/ 0 w 12196196"/>
              <a:gd name="connsiteY0" fmla="*/ 411116 h 633766"/>
              <a:gd name="connsiteX1" fmla="*/ 12194493 w 12196196"/>
              <a:gd name="connsiteY1" fmla="*/ 0 h 633766"/>
              <a:gd name="connsiteX2" fmla="*/ 12196119 w 12196196"/>
              <a:gd name="connsiteY2" fmla="*/ 633766 h 633766"/>
              <a:gd name="connsiteX3" fmla="*/ 4119 w 12196196"/>
              <a:gd name="connsiteY3" fmla="*/ 633766 h 633766"/>
              <a:gd name="connsiteX4" fmla="*/ 0 w 12196196"/>
              <a:gd name="connsiteY4" fmla="*/ 411116 h 633766"/>
              <a:gd name="connsiteX0" fmla="*/ 0 w 12196123"/>
              <a:gd name="connsiteY0" fmla="*/ 374407 h 597057"/>
              <a:gd name="connsiteX1" fmla="*/ 12147772 w 12196123"/>
              <a:gd name="connsiteY1" fmla="*/ 0 h 597057"/>
              <a:gd name="connsiteX2" fmla="*/ 12196119 w 12196123"/>
              <a:gd name="connsiteY2" fmla="*/ 597057 h 597057"/>
              <a:gd name="connsiteX3" fmla="*/ 4119 w 12196123"/>
              <a:gd name="connsiteY3" fmla="*/ 597057 h 597057"/>
              <a:gd name="connsiteX4" fmla="*/ 0 w 12196123"/>
              <a:gd name="connsiteY4" fmla="*/ 374407 h 597057"/>
              <a:gd name="connsiteX0" fmla="*/ 0 w 12196196"/>
              <a:gd name="connsiteY0" fmla="*/ 404442 h 627092"/>
              <a:gd name="connsiteX1" fmla="*/ 12194493 w 12196196"/>
              <a:gd name="connsiteY1" fmla="*/ 0 h 627092"/>
              <a:gd name="connsiteX2" fmla="*/ 12196119 w 12196196"/>
              <a:gd name="connsiteY2" fmla="*/ 627092 h 627092"/>
              <a:gd name="connsiteX3" fmla="*/ 4119 w 12196196"/>
              <a:gd name="connsiteY3" fmla="*/ 627092 h 627092"/>
              <a:gd name="connsiteX4" fmla="*/ 0 w 12196196"/>
              <a:gd name="connsiteY4" fmla="*/ 404442 h 627092"/>
              <a:gd name="connsiteX0" fmla="*/ 0 w 12196123"/>
              <a:gd name="connsiteY0" fmla="*/ 391093 h 613743"/>
              <a:gd name="connsiteX1" fmla="*/ 12141097 w 12196123"/>
              <a:gd name="connsiteY1" fmla="*/ 0 h 613743"/>
              <a:gd name="connsiteX2" fmla="*/ 12196119 w 12196123"/>
              <a:gd name="connsiteY2" fmla="*/ 613743 h 613743"/>
              <a:gd name="connsiteX3" fmla="*/ 4119 w 12196123"/>
              <a:gd name="connsiteY3" fmla="*/ 613743 h 613743"/>
              <a:gd name="connsiteX4" fmla="*/ 0 w 12196123"/>
              <a:gd name="connsiteY4" fmla="*/ 391093 h 613743"/>
              <a:gd name="connsiteX0" fmla="*/ 0 w 12197830"/>
              <a:gd name="connsiteY0" fmla="*/ 407779 h 630429"/>
              <a:gd name="connsiteX1" fmla="*/ 12197830 w 12197830"/>
              <a:gd name="connsiteY1" fmla="*/ 0 h 630429"/>
              <a:gd name="connsiteX2" fmla="*/ 12196119 w 12197830"/>
              <a:gd name="connsiteY2" fmla="*/ 630429 h 630429"/>
              <a:gd name="connsiteX3" fmla="*/ 4119 w 12197830"/>
              <a:gd name="connsiteY3" fmla="*/ 630429 h 630429"/>
              <a:gd name="connsiteX4" fmla="*/ 0 w 12197830"/>
              <a:gd name="connsiteY4" fmla="*/ 407779 h 63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7830" h="630429">
                <a:moveTo>
                  <a:pt x="0" y="407779"/>
                </a:moveTo>
                <a:lnTo>
                  <a:pt x="12197830" y="0"/>
                </a:lnTo>
                <a:cubicBezTo>
                  <a:pt x="12197260" y="266876"/>
                  <a:pt x="12196689" y="363553"/>
                  <a:pt x="12196119" y="630429"/>
                </a:cubicBezTo>
                <a:lnTo>
                  <a:pt x="4119" y="630429"/>
                </a:lnTo>
                <a:lnTo>
                  <a:pt x="0" y="407779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95000"/>
                </a:schemeClr>
              </a:gs>
              <a:gs pos="0">
                <a:schemeClr val="accent1">
                  <a:alpha val="8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1235763" y="843711"/>
            <a:ext cx="1328829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FFEE5F-65BB-4268-AC17-D19CED90FB82}" type="datetimeFigureOut">
              <a:rPr lang="en-US" smtClean="0"/>
              <a:pPr/>
              <a:t>7/3/2015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9741620" y="3812327"/>
            <a:ext cx="4351338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18350" y="6370474"/>
            <a:ext cx="981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07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62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Segoe UI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Segoe UI" panose="020B0502040204020203" pitchFamily="34" charset="0"/>
        </a:defRPr>
      </a:lvl1pPr>
      <a:lvl2pPr marL="233363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tabLst/>
        <a:defRPr sz="22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2pPr>
      <a:lvl3pPr marL="687388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4pPr>
      <a:lvl5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5pPr>
      <a:lvl6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6pPr>
      <a:lvl7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7pPr>
      <a:lvl8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8pPr>
      <a:lvl9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Safepub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by Jais </a:t>
            </a:r>
            <a:r>
              <a:rPr lang="en-US" sz="1600" dirty="0" err="1" smtClean="0"/>
              <a:t>Anasrulloh</a:t>
            </a:r>
            <a:r>
              <a:rPr lang="en-US" sz="1600" dirty="0" smtClean="0"/>
              <a:t> </a:t>
            </a:r>
            <a:r>
              <a:rPr lang="en-US" sz="1600" dirty="0" err="1" smtClean="0"/>
              <a:t>Ja</a:t>
            </a:r>
            <a:r>
              <a:rPr lang="en-US" sz="1600" dirty="0" err="1" smtClean="0"/>
              <a:t>’fari</a:t>
            </a:r>
            <a:r>
              <a:rPr lang="en-US" sz="1600" dirty="0" smtClean="0"/>
              <a:t> &amp; </a:t>
            </a:r>
            <a:r>
              <a:rPr lang="en-US" sz="1600" dirty="0" err="1" smtClean="0"/>
              <a:t>Thea</a:t>
            </a:r>
            <a:r>
              <a:rPr lang="en-US" sz="1600" dirty="0" smtClean="0"/>
              <a:t> Olivia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Safe and comfortable when using public transportation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0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</a:t>
            </a:r>
            <a:r>
              <a:rPr lang="en-US" dirty="0" err="1" smtClean="0"/>
              <a:t>Pengguna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smpn1ska.sch.id/images/mop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16" y="1932826"/>
            <a:ext cx="29337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8684" y="1825625"/>
            <a:ext cx="1922486" cy="2574176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914738" y="4497476"/>
            <a:ext cx="3330054" cy="83975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90520" y="4718045"/>
            <a:ext cx="1856096" cy="37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Pelajar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7001301" y="4497476"/>
            <a:ext cx="2593075" cy="743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10790" y="4683246"/>
            <a:ext cx="2174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Masyarakat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8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 dirty="0"/>
              <a:t>Safe and comfortable when using public transportation </a:t>
            </a:r>
          </a:p>
          <a:p>
            <a:endParaRPr lang="en-US" dirty="0"/>
          </a:p>
        </p:txBody>
      </p:sp>
      <p:pic>
        <p:nvPicPr>
          <p:cNvPr id="1028" name="Picture 4" descr="https://mimiandmona.files.wordpress.com/2013/12/bu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2" r="948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022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036749"/>
            <a:ext cx="3483864" cy="1600200"/>
          </a:xfrm>
        </p:spPr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r>
              <a:rPr lang="en-US" dirty="0" err="1" smtClean="0"/>
              <a:t>jalur</a:t>
            </a:r>
            <a:r>
              <a:rPr lang="en-US" dirty="0" smtClean="0"/>
              <a:t> </a:t>
            </a:r>
            <a:r>
              <a:rPr lang="en-US" dirty="0" err="1" smtClean="0"/>
              <a:t>angkutan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>
          <a:xfrm>
            <a:off x="411480" y="3206838"/>
            <a:ext cx="3703320" cy="2965361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Pengguna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 </a:t>
            </a:r>
            <a:r>
              <a:rPr lang="en-US" sz="2000" dirty="0" err="1" smtClean="0"/>
              <a:t>mengetahui</a:t>
            </a:r>
            <a:r>
              <a:rPr lang="en-US" sz="2000" dirty="0" smtClean="0"/>
              <a:t> </a:t>
            </a:r>
            <a:r>
              <a:rPr lang="en-US" sz="2000" dirty="0" err="1" smtClean="0"/>
              <a:t>angkutan</a:t>
            </a:r>
            <a:r>
              <a:rPr lang="en-US" sz="2000" dirty="0" smtClean="0"/>
              <a:t> </a:t>
            </a:r>
            <a:r>
              <a:rPr lang="en-US" sz="2000" dirty="0" err="1" smtClean="0"/>
              <a:t>umum</a:t>
            </a:r>
            <a:r>
              <a:rPr lang="en-US" sz="2000" dirty="0" smtClean="0"/>
              <a:t> </a:t>
            </a:r>
            <a:r>
              <a:rPr lang="en-US" sz="2000" dirty="0" err="1" smtClean="0"/>
              <a:t>apa</a:t>
            </a:r>
            <a:r>
              <a:rPr lang="en-US" sz="2000" dirty="0" smtClean="0"/>
              <a:t> </a:t>
            </a:r>
            <a:r>
              <a:rPr lang="en-US" sz="2000" dirty="0" err="1" smtClean="0"/>
              <a:t>saja</a:t>
            </a:r>
            <a:r>
              <a:rPr lang="en-US" sz="2000" dirty="0" smtClean="0"/>
              <a:t> yang </a:t>
            </a:r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 smtClean="0"/>
              <a:t>digunakan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berpindah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</a:t>
            </a:r>
            <a:r>
              <a:rPr lang="en-US" sz="2000" dirty="0" err="1" smtClean="0"/>
              <a:t>titik</a:t>
            </a:r>
            <a:r>
              <a:rPr lang="en-US" sz="2000" dirty="0" smtClean="0"/>
              <a:t> </a:t>
            </a:r>
            <a:r>
              <a:rPr lang="en-US" sz="2000" dirty="0" err="1" smtClean="0"/>
              <a:t>ke</a:t>
            </a:r>
            <a:r>
              <a:rPr lang="en-US" sz="2000" dirty="0" smtClean="0"/>
              <a:t> </a:t>
            </a:r>
            <a:r>
              <a:rPr lang="en-US" sz="2000" dirty="0" err="1" smtClean="0"/>
              <a:t>titik</a:t>
            </a:r>
            <a:r>
              <a:rPr lang="en-US" sz="2000" dirty="0" smtClean="0"/>
              <a:t> </a:t>
            </a:r>
            <a:r>
              <a:rPr lang="en-US" sz="2000" dirty="0" err="1" smtClean="0"/>
              <a:t>tertentu</a:t>
            </a:r>
            <a:endParaRPr lang="en-US" sz="2000" dirty="0"/>
          </a:p>
        </p:txBody>
      </p:sp>
      <p:pic>
        <p:nvPicPr>
          <p:cNvPr id="2050" name="Picture 2" descr="http://imgs.steps.dragoart.com/how-to-draw-an-iphone-iphone-step-5_1_000000073351_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7" b="3717"/>
          <a:stretch>
            <a:fillRect/>
          </a:stretch>
        </p:blipFill>
        <p:spPr bwMode="auto">
          <a:xfrm>
            <a:off x="5543797" y="463639"/>
            <a:ext cx="6172200" cy="59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445355" y="2074457"/>
            <a:ext cx="4322337" cy="282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62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" y="1326528"/>
            <a:ext cx="3760760" cy="1600200"/>
          </a:xfrm>
        </p:spPr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.Pembayaran </a:t>
            </a:r>
            <a:r>
              <a:rPr lang="en-US" dirty="0" err="1" smtClean="0"/>
              <a:t>angkutan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 </a:t>
            </a:r>
            <a:r>
              <a:rPr lang="en-US" dirty="0" err="1" smtClean="0"/>
              <a:t>seacara</a:t>
            </a:r>
            <a:r>
              <a:rPr lang="en-US" dirty="0" smtClean="0"/>
              <a:t> </a:t>
            </a:r>
            <a:r>
              <a:rPr lang="en-US" dirty="0" err="1" smtClean="0"/>
              <a:t>elektronik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>
          <a:xfrm>
            <a:off x="411480" y="3487696"/>
            <a:ext cx="3703320" cy="2965361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Pengguna</a:t>
            </a:r>
            <a:r>
              <a:rPr lang="en-US" sz="2000" dirty="0" smtClean="0"/>
              <a:t> </a:t>
            </a:r>
            <a:r>
              <a:rPr lang="en-US" sz="2000" dirty="0" err="1" smtClean="0"/>
              <a:t>dapat</a:t>
            </a:r>
            <a:r>
              <a:rPr lang="en-US" sz="2000" dirty="0" smtClean="0"/>
              <a:t> </a:t>
            </a:r>
            <a:r>
              <a:rPr lang="en-US" sz="2000" dirty="0" err="1" smtClean="0"/>
              <a:t>membayar</a:t>
            </a:r>
            <a:r>
              <a:rPr lang="en-US" sz="2000" dirty="0" smtClean="0"/>
              <a:t> tariff </a:t>
            </a:r>
            <a:r>
              <a:rPr lang="en-US" sz="2000" dirty="0" err="1" smtClean="0"/>
              <a:t>angkutan</a:t>
            </a:r>
            <a:r>
              <a:rPr lang="en-US" sz="2000" dirty="0" smtClean="0"/>
              <a:t> </a:t>
            </a:r>
            <a:r>
              <a:rPr lang="en-US" sz="2000" dirty="0" err="1" smtClean="0"/>
              <a:t>melalui</a:t>
            </a:r>
            <a:r>
              <a:rPr lang="en-US" sz="2000" dirty="0" smtClean="0"/>
              <a:t> </a:t>
            </a:r>
            <a:r>
              <a:rPr lang="en-US" sz="2000" dirty="0" err="1" smtClean="0"/>
              <a:t>pulsa</a:t>
            </a:r>
            <a:r>
              <a:rPr lang="en-US" sz="2000" dirty="0" smtClean="0"/>
              <a:t>, </a:t>
            </a:r>
            <a:r>
              <a:rPr lang="en-US" sz="2000" dirty="0" err="1" smtClean="0"/>
              <a:t>besarnya</a:t>
            </a:r>
            <a:r>
              <a:rPr lang="en-US" sz="2000" dirty="0" smtClean="0"/>
              <a:t> tariff </a:t>
            </a:r>
            <a:r>
              <a:rPr lang="en-US" sz="2000" dirty="0" err="1" smtClean="0"/>
              <a:t>bergantung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jarak</a:t>
            </a:r>
            <a:r>
              <a:rPr lang="en-US" sz="2000" dirty="0" smtClean="0"/>
              <a:t> </a:t>
            </a:r>
            <a:r>
              <a:rPr lang="en-US" sz="2000" dirty="0" err="1" smtClean="0"/>
              <a:t>tempuh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</a:t>
            </a:r>
            <a:endParaRPr lang="en-US" sz="2000" dirty="0"/>
          </a:p>
        </p:txBody>
      </p:sp>
      <p:pic>
        <p:nvPicPr>
          <p:cNvPr id="2050" name="Picture 2" descr="http://imgs.steps.dragoart.com/how-to-draw-an-iphone-iphone-step-5_1_000000073351_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7" b="3717"/>
          <a:stretch>
            <a:fillRect/>
          </a:stretch>
        </p:blipFill>
        <p:spPr bwMode="auto">
          <a:xfrm>
            <a:off x="5543797" y="463639"/>
            <a:ext cx="6172200" cy="590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747" y="1326527"/>
            <a:ext cx="2799016" cy="421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44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08" y="2079938"/>
            <a:ext cx="4379461" cy="1600200"/>
          </a:xfrm>
        </p:spPr>
        <p:txBody>
          <a:bodyPr/>
          <a:lstStyle/>
          <a:p>
            <a:r>
              <a:rPr lang="en-US" dirty="0" smtClean="0"/>
              <a:t>3.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Teknologi</a:t>
            </a:r>
            <a:r>
              <a:rPr lang="en-US" dirty="0" smtClean="0"/>
              <a:t> AR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memvalidasi</a:t>
            </a:r>
            <a:r>
              <a:rPr lang="en-US" dirty="0" smtClean="0"/>
              <a:t> </a:t>
            </a:r>
            <a:r>
              <a:rPr lang="en-US" dirty="0" err="1" smtClean="0"/>
              <a:t>keresmia</a:t>
            </a:r>
            <a:r>
              <a:rPr lang="en-US" dirty="0" smtClean="0"/>
              <a:t> </a:t>
            </a:r>
            <a:r>
              <a:rPr lang="en-US" dirty="0" err="1" smtClean="0"/>
              <a:t>angkutan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79" y="3812146"/>
            <a:ext cx="3703320" cy="2862329"/>
          </a:xfrm>
        </p:spPr>
        <p:txBody>
          <a:bodyPr/>
          <a:lstStyle/>
          <a:p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supir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mengaktifkan</a:t>
            </a:r>
            <a:r>
              <a:rPr lang="en-US" dirty="0" smtClean="0"/>
              <a:t> GPS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supir</a:t>
            </a:r>
            <a:r>
              <a:rPr lang="en-US" dirty="0" smtClean="0"/>
              <a:t>, data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supir</a:t>
            </a:r>
            <a:r>
              <a:rPr lang="en-US" dirty="0" smtClean="0"/>
              <a:t> </a:t>
            </a:r>
            <a:r>
              <a:rPr lang="en-US" dirty="0" err="1" smtClean="0"/>
              <a:t>kemudian</a:t>
            </a:r>
            <a:r>
              <a:rPr lang="en-US" dirty="0" smtClean="0"/>
              <a:t> </a:t>
            </a:r>
            <a:r>
              <a:rPr lang="en-US" dirty="0" err="1" smtClean="0"/>
              <a:t>diterima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server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pengguna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mengetahui</a:t>
            </a:r>
            <a:r>
              <a:rPr lang="en-US" dirty="0" smtClean="0"/>
              <a:t> </a:t>
            </a:r>
            <a:r>
              <a:rPr lang="en-US" dirty="0" err="1" smtClean="0"/>
              <a:t>kevalidan</a:t>
            </a:r>
            <a:r>
              <a:rPr lang="en-US" dirty="0" smtClean="0"/>
              <a:t> </a:t>
            </a:r>
            <a:r>
              <a:rPr lang="en-US" dirty="0" err="1" smtClean="0"/>
              <a:t>angkutan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/>
          </a:p>
        </p:txBody>
      </p:sp>
      <p:pic>
        <p:nvPicPr>
          <p:cNvPr id="3074" name="Picture 2" descr="http://i.ytimg.com/vi/ABUNicKYXUU/maxresdefaul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7" r="1961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968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Pemanfaatan</a:t>
            </a:r>
            <a:r>
              <a:rPr lang="en-US" dirty="0" smtClean="0"/>
              <a:t> Open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 smtClean="0"/>
              <a:t>1.Data </a:t>
            </a:r>
            <a:r>
              <a:rPr lang="en-US" sz="3200" dirty="0" err="1" smtClean="0"/>
              <a:t>diambil</a:t>
            </a:r>
            <a:r>
              <a:rPr lang="en-US" sz="3200" dirty="0" smtClean="0"/>
              <a:t> </a:t>
            </a:r>
            <a:r>
              <a:rPr lang="en-US" sz="3200" dirty="0" err="1" smtClean="0"/>
              <a:t>dari</a:t>
            </a:r>
            <a:r>
              <a:rPr lang="en-US" sz="3200" dirty="0" smtClean="0"/>
              <a:t> data.go.id yang </a:t>
            </a:r>
            <a:r>
              <a:rPr lang="en-US" sz="3200" dirty="0" err="1" smtClean="0"/>
              <a:t>berhubungan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transportasi</a:t>
            </a:r>
            <a:endParaRPr lang="en-US" sz="3200" dirty="0" smtClean="0"/>
          </a:p>
          <a:p>
            <a:pPr marL="458788" lvl="2" indent="0">
              <a:buNone/>
            </a:pPr>
            <a:r>
              <a:rPr lang="en-US" sz="3200" dirty="0" smtClean="0"/>
              <a:t>2. Data </a:t>
            </a:r>
            <a:r>
              <a:rPr lang="en-US" sz="3200" dirty="0" err="1" smtClean="0"/>
              <a:t>diambil</a:t>
            </a:r>
            <a:r>
              <a:rPr lang="en-US" sz="3200" dirty="0" smtClean="0"/>
              <a:t> </a:t>
            </a:r>
            <a:r>
              <a:rPr lang="en-US" sz="3200" dirty="0" err="1" smtClean="0"/>
              <a:t>dari</a:t>
            </a:r>
            <a:r>
              <a:rPr lang="en-US" sz="3200" dirty="0" smtClean="0"/>
              <a:t> </a:t>
            </a:r>
            <a:r>
              <a:rPr lang="en-US" sz="3200" dirty="0" err="1" smtClean="0"/>
              <a:t>lapor</a:t>
            </a:r>
            <a:r>
              <a:rPr lang="en-US" sz="3200" dirty="0" smtClean="0"/>
              <a:t>!</a:t>
            </a:r>
          </a:p>
          <a:p>
            <a:pPr marL="458788" lvl="2" indent="0">
              <a:buNone/>
            </a:pPr>
            <a:r>
              <a:rPr lang="en-US" sz="3200" dirty="0" smtClean="0"/>
              <a:t>3. </a:t>
            </a:r>
            <a:r>
              <a:rPr lang="en-US" sz="3200" dirty="0" err="1" smtClean="0"/>
              <a:t>Pemanfaatan</a:t>
            </a:r>
            <a:r>
              <a:rPr lang="en-US" sz="3200" dirty="0" smtClean="0"/>
              <a:t> Telkom API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pembayaran</a:t>
            </a:r>
            <a:r>
              <a:rPr lang="en-US" sz="3200" dirty="0" smtClean="0"/>
              <a:t> </a:t>
            </a:r>
            <a:r>
              <a:rPr lang="en-US" sz="3200" dirty="0" err="1" smtClean="0"/>
              <a:t>secara</a:t>
            </a:r>
            <a:r>
              <a:rPr lang="en-US" sz="3200" dirty="0" smtClean="0"/>
              <a:t> </a:t>
            </a:r>
            <a:r>
              <a:rPr lang="en-US" sz="3200" dirty="0" err="1" smtClean="0"/>
              <a:t>elektronik</a:t>
            </a:r>
            <a:r>
              <a:rPr lang="en-US" sz="3200" dirty="0" smtClean="0"/>
              <a:t>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171085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Alur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Apliksi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73138" lvl="2" indent="-514350">
              <a:buAutoNum type="arabicPeriod"/>
            </a:pPr>
            <a:r>
              <a:rPr lang="en-US" sz="3200" dirty="0" smtClean="0"/>
              <a:t>User </a:t>
            </a:r>
            <a:r>
              <a:rPr lang="en-US" sz="3200" dirty="0" err="1" smtClean="0"/>
              <a:t>harus</a:t>
            </a:r>
            <a:r>
              <a:rPr lang="en-US" sz="3200" dirty="0" smtClean="0"/>
              <a:t> </a:t>
            </a:r>
            <a:r>
              <a:rPr lang="en-US" sz="3200" dirty="0" err="1" smtClean="0"/>
              <a:t>mendaftar</a:t>
            </a:r>
            <a:r>
              <a:rPr lang="en-US" sz="3200" dirty="0" smtClean="0"/>
              <a:t> </a:t>
            </a:r>
            <a:r>
              <a:rPr lang="en-US" sz="3200" dirty="0" err="1" smtClean="0"/>
              <a:t>dulu</a:t>
            </a:r>
            <a:r>
              <a:rPr lang="en-US" sz="3200" dirty="0" smtClean="0"/>
              <a:t> </a:t>
            </a:r>
            <a:r>
              <a:rPr lang="en-US" sz="3200" dirty="0" err="1" smtClean="0"/>
              <a:t>sebagai</a:t>
            </a:r>
            <a:r>
              <a:rPr lang="en-US" sz="3200" dirty="0" smtClean="0"/>
              <a:t> </a:t>
            </a:r>
            <a:r>
              <a:rPr lang="en-US" sz="3200" dirty="0" err="1" smtClean="0"/>
              <a:t>pengguna</a:t>
            </a:r>
            <a:r>
              <a:rPr lang="en-US" sz="3200" dirty="0" smtClean="0"/>
              <a:t> </a:t>
            </a:r>
            <a:r>
              <a:rPr lang="en-US" sz="3200" dirty="0" err="1" smtClean="0"/>
              <a:t>setelah</a:t>
            </a:r>
            <a:r>
              <a:rPr lang="en-US" sz="3200" dirty="0" smtClean="0"/>
              <a:t> </a:t>
            </a:r>
            <a:r>
              <a:rPr lang="en-US" sz="3200" dirty="0" err="1" smtClean="0"/>
              <a:t>daftar</a:t>
            </a:r>
            <a:r>
              <a:rPr lang="en-US" sz="3200" dirty="0" smtClean="0"/>
              <a:t> user </a:t>
            </a:r>
            <a:r>
              <a:rPr lang="en-US" sz="3200" dirty="0" err="1" smtClean="0"/>
              <a:t>harus</a:t>
            </a:r>
            <a:r>
              <a:rPr lang="en-US" sz="3200" dirty="0" smtClean="0"/>
              <a:t> login </a:t>
            </a:r>
            <a:r>
              <a:rPr lang="en-US" sz="3200" dirty="0" err="1" smtClean="0"/>
              <a:t>terdahulu</a:t>
            </a:r>
            <a:r>
              <a:rPr lang="en-US" sz="3200" dirty="0" smtClean="0"/>
              <a:t> </a:t>
            </a:r>
            <a:r>
              <a:rPr lang="en-US" sz="3200" dirty="0" err="1" smtClean="0"/>
              <a:t>untu</a:t>
            </a:r>
            <a:r>
              <a:rPr lang="en-US" sz="3200" dirty="0" err="1" smtClean="0"/>
              <a:t>k</a:t>
            </a:r>
            <a:r>
              <a:rPr lang="en-US" sz="3200" dirty="0" smtClean="0"/>
              <a:t> </a:t>
            </a:r>
            <a:r>
              <a:rPr lang="en-US" sz="3200" dirty="0" err="1" smtClean="0"/>
              <a:t>memanfaatkan</a:t>
            </a:r>
            <a:r>
              <a:rPr lang="en-US" sz="3200" dirty="0" smtClean="0"/>
              <a:t> </a:t>
            </a:r>
            <a:r>
              <a:rPr lang="en-US" sz="3200" dirty="0" err="1" smtClean="0"/>
              <a:t>fitur</a:t>
            </a:r>
            <a:r>
              <a:rPr lang="en-US" sz="3200" dirty="0" smtClean="0"/>
              <a:t> yang </a:t>
            </a:r>
            <a:r>
              <a:rPr lang="en-US" sz="3200" dirty="0" err="1" smtClean="0"/>
              <a:t>ada</a:t>
            </a:r>
            <a:r>
              <a:rPr lang="en-US" sz="3200" dirty="0" smtClean="0"/>
              <a:t>.</a:t>
            </a:r>
          </a:p>
          <a:p>
            <a:pPr marL="973138" lvl="2" indent="-514350">
              <a:buAutoNum type="arabicPeriod"/>
            </a:pPr>
            <a:r>
              <a:rPr lang="en-US" sz="3200" dirty="0" err="1" smtClean="0"/>
              <a:t>Aplikasi</a:t>
            </a:r>
            <a:r>
              <a:rPr lang="en-US" sz="3200" dirty="0" smtClean="0"/>
              <a:t> 3</a:t>
            </a:r>
            <a:r>
              <a:rPr lang="en-US" sz="3200" baseline="30000" dirty="0" smtClean="0"/>
              <a:t>rd</a:t>
            </a:r>
            <a:r>
              <a:rPr lang="en-US" sz="3200" dirty="0" smtClean="0"/>
              <a:t> party </a:t>
            </a:r>
            <a:r>
              <a:rPr lang="en-US" sz="3200" dirty="0" err="1" smtClean="0"/>
              <a:t>juga</a:t>
            </a:r>
            <a:r>
              <a:rPr lang="en-US" sz="3200" dirty="0" smtClean="0"/>
              <a:t> </a:t>
            </a:r>
            <a:r>
              <a:rPr lang="en-US" sz="3200" dirty="0" err="1" smtClean="0"/>
              <a:t>terdapat</a:t>
            </a:r>
            <a:r>
              <a:rPr lang="en-US" sz="3200" dirty="0" smtClean="0"/>
              <a:t> </a:t>
            </a:r>
            <a:r>
              <a:rPr lang="en-US" sz="3200" dirty="0" err="1" smtClean="0"/>
              <a:t>pada</a:t>
            </a:r>
            <a:r>
              <a:rPr lang="en-US" sz="3200" dirty="0" smtClean="0"/>
              <a:t> </a:t>
            </a:r>
            <a:r>
              <a:rPr lang="en-US" sz="3200" dirty="0" err="1" smtClean="0"/>
              <a:t>setiap</a:t>
            </a:r>
            <a:r>
              <a:rPr lang="en-US" sz="3200" dirty="0" smtClean="0"/>
              <a:t> </a:t>
            </a:r>
            <a:r>
              <a:rPr lang="en-US" sz="3200" dirty="0" err="1" smtClean="0"/>
              <a:t>supir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mengabil</a:t>
            </a:r>
            <a:r>
              <a:rPr lang="en-US" sz="3200" dirty="0" smtClean="0"/>
              <a:t> data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digunakan</a:t>
            </a:r>
            <a:r>
              <a:rPr lang="en-US" sz="3200" dirty="0" smtClean="0"/>
              <a:t>. </a:t>
            </a:r>
          </a:p>
          <a:p>
            <a:pPr marL="973138" lvl="2" indent="-514350">
              <a:buAutoNum type="arabicPeriod"/>
            </a:pPr>
            <a:r>
              <a:rPr lang="en-US" sz="3200" dirty="0" err="1" smtClean="0"/>
              <a:t>Pengguna</a:t>
            </a:r>
            <a:r>
              <a:rPr lang="en-US" sz="3200" dirty="0" smtClean="0"/>
              <a:t> yang </a:t>
            </a:r>
            <a:r>
              <a:rPr lang="en-US" sz="3200" dirty="0" err="1" smtClean="0"/>
              <a:t>bertindak</a:t>
            </a:r>
            <a:r>
              <a:rPr lang="en-US" sz="3200" dirty="0" smtClean="0"/>
              <a:t> </a:t>
            </a:r>
            <a:r>
              <a:rPr lang="en-US" sz="3200" dirty="0" err="1" smtClean="0"/>
              <a:t>sebagai</a:t>
            </a:r>
            <a:r>
              <a:rPr lang="en-US" sz="3200" dirty="0" smtClean="0"/>
              <a:t> </a:t>
            </a:r>
            <a:r>
              <a:rPr lang="en-US" sz="3200" dirty="0" err="1" smtClean="0"/>
              <a:t>penguna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dapat</a:t>
            </a:r>
            <a:r>
              <a:rPr lang="en-US" sz="3200" dirty="0" smtClean="0"/>
              <a:t> </a:t>
            </a:r>
            <a:r>
              <a:rPr lang="en-US" sz="3200" dirty="0" err="1" smtClean="0"/>
              <a:t>mengecek</a:t>
            </a:r>
            <a:r>
              <a:rPr lang="en-US" sz="3200" dirty="0" smtClean="0"/>
              <a:t> </a:t>
            </a:r>
            <a:r>
              <a:rPr lang="en-US" sz="3200" dirty="0" err="1" smtClean="0"/>
              <a:t>validitas</a:t>
            </a:r>
            <a:r>
              <a:rPr lang="en-US" sz="3200" dirty="0" smtClean="0"/>
              <a:t> </a:t>
            </a:r>
            <a:r>
              <a:rPr lang="en-US" sz="3200" dirty="0" err="1" smtClean="0"/>
              <a:t>melal</a:t>
            </a:r>
            <a:r>
              <a:rPr lang="en-US" sz="3200" dirty="0" err="1" smtClean="0"/>
              <a:t>ui</a:t>
            </a:r>
            <a:r>
              <a:rPr lang="en-US" sz="3200" dirty="0" smtClean="0"/>
              <a:t> AR technology.</a:t>
            </a:r>
            <a:endParaRPr lang="en-US" sz="3200" dirty="0" smtClean="0"/>
          </a:p>
          <a:p>
            <a:pPr marL="973138" lvl="2" indent="-514350">
              <a:buAutoNum type="arabicPeriod"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30020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Alur</a:t>
            </a:r>
            <a:r>
              <a:rPr lang="en-US" dirty="0" smtClean="0"/>
              <a:t> </a:t>
            </a:r>
            <a:r>
              <a:rPr lang="en-US" dirty="0" err="1" smtClean="0"/>
              <a:t>Penggunaan</a:t>
            </a:r>
            <a:r>
              <a:rPr lang="en-US" dirty="0" smtClean="0"/>
              <a:t> </a:t>
            </a:r>
            <a:r>
              <a:rPr lang="en-US" dirty="0" err="1" smtClean="0"/>
              <a:t>Apliksi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 smtClean="0"/>
              <a:t>4. </a:t>
            </a:r>
            <a:r>
              <a:rPr lang="en-US" sz="3200" dirty="0" err="1" smtClean="0"/>
              <a:t>Jika</a:t>
            </a:r>
            <a:r>
              <a:rPr lang="en-US" sz="3200" dirty="0" smtClean="0"/>
              <a:t> valid </a:t>
            </a:r>
            <a:r>
              <a:rPr lang="en-US" sz="3200" dirty="0" err="1" smtClean="0"/>
              <a:t>maka</a:t>
            </a:r>
            <a:r>
              <a:rPr lang="en-US" sz="3200" dirty="0" smtClean="0"/>
              <a:t> user </a:t>
            </a:r>
            <a:r>
              <a:rPr lang="en-US" sz="3200" dirty="0" err="1" smtClean="0"/>
              <a:t>harus</a:t>
            </a:r>
            <a:r>
              <a:rPr lang="en-US" sz="3200" dirty="0" smtClean="0"/>
              <a:t> </a:t>
            </a:r>
            <a:r>
              <a:rPr lang="en-US" sz="3200" dirty="0" err="1" smtClean="0"/>
              <a:t>membayar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	</a:t>
            </a:r>
            <a:r>
              <a:rPr lang="en-US" sz="3200" dirty="0" err="1" smtClean="0"/>
              <a:t>melalui</a:t>
            </a:r>
            <a:r>
              <a:rPr lang="en-US" sz="3200" dirty="0" smtClean="0"/>
              <a:t> </a:t>
            </a:r>
            <a:r>
              <a:rPr lang="en-US" sz="3200" dirty="0" err="1" smtClean="0"/>
              <a:t>pulsa</a:t>
            </a:r>
            <a:r>
              <a:rPr lang="en-US" sz="3200" dirty="0" smtClean="0"/>
              <a:t> </a:t>
            </a:r>
            <a:r>
              <a:rPr lang="en-US" sz="3200" dirty="0" err="1" smtClean="0"/>
              <a:t>elektronik</a:t>
            </a:r>
            <a:r>
              <a:rPr lang="en-US" sz="3200" dirty="0" smtClean="0"/>
              <a:t>.</a:t>
            </a:r>
          </a:p>
          <a:p>
            <a:pPr marL="458788" lvl="2" indent="0">
              <a:buNone/>
            </a:pPr>
            <a:r>
              <a:rPr lang="en-US" sz="3200" dirty="0" smtClean="0"/>
              <a:t>5. User </a:t>
            </a:r>
            <a:r>
              <a:rPr lang="en-US" sz="3200" dirty="0" err="1" smtClean="0"/>
              <a:t>dapat</a:t>
            </a:r>
            <a:r>
              <a:rPr lang="en-US" sz="3200" dirty="0" smtClean="0"/>
              <a:t> </a:t>
            </a:r>
            <a:r>
              <a:rPr lang="en-US" sz="3200" dirty="0" err="1" smtClean="0"/>
              <a:t>menentukan</a:t>
            </a:r>
            <a:r>
              <a:rPr lang="en-US" sz="3200" dirty="0" smtClean="0"/>
              <a:t> </a:t>
            </a:r>
            <a:r>
              <a:rPr lang="en-US" sz="3200" dirty="0" err="1" smtClean="0"/>
              <a:t>rute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</a:t>
            </a:r>
            <a:r>
              <a:rPr lang="en-US" sz="3200" dirty="0" err="1" smtClean="0"/>
              <a:t>m</a:t>
            </a:r>
            <a:r>
              <a:rPr lang="en-US" sz="3200" dirty="0" smtClean="0"/>
              <a:t> 	</a:t>
            </a:r>
            <a:r>
              <a:rPr lang="en-US" sz="3200" dirty="0" err="1" smtClean="0"/>
              <a:t>selanjutnya</a:t>
            </a:r>
            <a:r>
              <a:rPr lang="en-US" sz="3200" dirty="0" smtClean="0"/>
              <a:t> yang </a:t>
            </a:r>
            <a:r>
              <a:rPr lang="en-US" sz="3200" dirty="0" err="1" smtClean="0"/>
              <a:t>akan</a:t>
            </a:r>
            <a:r>
              <a:rPr lang="en-US" sz="3200" dirty="0" smtClean="0"/>
              <a:t> </a:t>
            </a:r>
            <a:r>
              <a:rPr lang="en-US" sz="3200" dirty="0" err="1" smtClean="0"/>
              <a:t>ditempuh</a:t>
            </a:r>
            <a:r>
              <a:rPr lang="en-US" sz="3200" dirty="0" smtClean="0"/>
              <a:t> </a:t>
            </a:r>
            <a:r>
              <a:rPr lang="en-US" sz="3200" dirty="0" err="1" smtClean="0"/>
              <a:t>melalui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r>
              <a:rPr lang="en-US" sz="3200" dirty="0" smtClean="0"/>
              <a:t> 	</a:t>
            </a:r>
            <a:r>
              <a:rPr lang="en-US" sz="3200" dirty="0" err="1" smtClean="0"/>
              <a:t>informasi</a:t>
            </a:r>
            <a:r>
              <a:rPr lang="en-US" sz="3200" dirty="0" smtClean="0"/>
              <a:t> yang </a:t>
            </a:r>
            <a:r>
              <a:rPr lang="en-US" sz="3200" dirty="0" err="1" smtClean="0"/>
              <a:t>tersedia</a:t>
            </a:r>
            <a:r>
              <a:rPr lang="en-US" sz="3200" dirty="0" smtClean="0"/>
              <a:t>.</a:t>
            </a:r>
          </a:p>
          <a:p>
            <a:pPr marL="458788" lvl="2" indent="0">
              <a:buNone/>
            </a:pPr>
            <a:r>
              <a:rPr lang="en-US" sz="3200" dirty="0" smtClean="0"/>
              <a:t>6. </a:t>
            </a:r>
            <a:r>
              <a:rPr lang="en-US" sz="3200" dirty="0" err="1" smtClean="0"/>
              <a:t>Aplikasi</a:t>
            </a:r>
            <a:r>
              <a:rPr lang="en-US" sz="3200" dirty="0" smtClean="0"/>
              <a:t> </a:t>
            </a:r>
            <a:r>
              <a:rPr lang="en-US" sz="3200" dirty="0" err="1" smtClean="0"/>
              <a:t>juga</a:t>
            </a:r>
            <a:r>
              <a:rPr lang="en-US" sz="3200" dirty="0" smtClean="0"/>
              <a:t> </a:t>
            </a:r>
            <a:r>
              <a:rPr lang="en-US" sz="3200" dirty="0" err="1" smtClean="0"/>
              <a:t>disediakan</a:t>
            </a:r>
            <a:r>
              <a:rPr lang="en-US" sz="3200" dirty="0" smtClean="0"/>
              <a:t> API </a:t>
            </a:r>
            <a:r>
              <a:rPr lang="en-US" sz="3200" dirty="0" err="1" smtClean="0"/>
              <a:t>Lapor</a:t>
            </a:r>
            <a:r>
              <a:rPr lang="en-US" sz="3200" dirty="0" smtClean="0"/>
              <a:t> </a:t>
            </a:r>
            <a:r>
              <a:rPr lang="en-US" sz="3200" dirty="0" err="1" smtClean="0"/>
              <a:t>sehingga</a:t>
            </a:r>
            <a:r>
              <a:rPr lang="en-US" sz="3200" dirty="0" smtClean="0"/>
              <a:t> 	</a:t>
            </a:r>
            <a:r>
              <a:rPr lang="en-US" sz="3200" dirty="0" err="1" smtClean="0"/>
              <a:t>memudahkan</a:t>
            </a:r>
            <a:r>
              <a:rPr lang="en-US" sz="3200" dirty="0" smtClean="0"/>
              <a:t> </a:t>
            </a:r>
            <a:r>
              <a:rPr lang="en-US" sz="3200" dirty="0" err="1" smtClean="0"/>
              <a:t>pengguna</a:t>
            </a:r>
            <a:r>
              <a:rPr lang="en-US" sz="3200" dirty="0" smtClean="0"/>
              <a:t> </a:t>
            </a:r>
            <a:r>
              <a:rPr lang="en-US" sz="3200" dirty="0" err="1" smtClean="0"/>
              <a:t>dalam</a:t>
            </a:r>
            <a:r>
              <a:rPr lang="en-US" sz="3200" dirty="0" smtClean="0"/>
              <a:t> </a:t>
            </a:r>
            <a:r>
              <a:rPr lang="en-US" sz="3200" dirty="0" err="1" smtClean="0"/>
              <a:t>mengadukan</a:t>
            </a:r>
            <a:r>
              <a:rPr lang="en-US" sz="3200" dirty="0" smtClean="0"/>
              <a:t> 	</a:t>
            </a:r>
            <a:r>
              <a:rPr lang="en-US" sz="3200" dirty="0" err="1" smtClean="0"/>
              <a:t>kejanggalan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public.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896124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Safe and comfortable when using public transportation 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Safepub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9208394" y="6209375"/>
            <a:ext cx="2689841" cy="336626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43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798" y="365125"/>
            <a:ext cx="10515600" cy="1325563"/>
          </a:xfrm>
        </p:spPr>
        <p:txBody>
          <a:bodyPr/>
          <a:lstStyle/>
          <a:p>
            <a:r>
              <a:rPr lang="en-US" dirty="0" err="1" smtClean="0"/>
              <a:t>Safepub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8788" lvl="2" indent="0">
              <a:buNone/>
            </a:pPr>
            <a:r>
              <a:rPr lang="en-US" sz="3200" dirty="0" err="1" smtClean="0"/>
              <a:t>Safepub</a:t>
            </a:r>
            <a:r>
              <a:rPr lang="en-US" sz="3200" dirty="0" smtClean="0"/>
              <a:t> </a:t>
            </a:r>
            <a:r>
              <a:rPr lang="en-US" sz="3200" dirty="0" err="1" smtClean="0"/>
              <a:t>merupakan</a:t>
            </a:r>
            <a:r>
              <a:rPr lang="en-US" sz="3200" dirty="0" smtClean="0"/>
              <a:t> </a:t>
            </a:r>
            <a:r>
              <a:rPr lang="en-US" sz="3200" dirty="0" err="1" smtClean="0"/>
              <a:t>aplikasi</a:t>
            </a:r>
            <a:r>
              <a:rPr lang="en-US" sz="3200" dirty="0" smtClean="0"/>
              <a:t> yang </a:t>
            </a:r>
            <a:r>
              <a:rPr lang="en-US" sz="3200" dirty="0" err="1" smtClean="0"/>
              <a:t>terintegrasi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r>
              <a:rPr lang="en-US" sz="3200" dirty="0" smtClean="0"/>
              <a:t> </a:t>
            </a:r>
            <a:r>
              <a:rPr lang="en-US" sz="3200" dirty="0" err="1" smtClean="0"/>
              <a:t>transportasi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sehingga</a:t>
            </a:r>
            <a:r>
              <a:rPr lang="en-US" sz="3200" dirty="0" smtClean="0"/>
              <a:t> </a:t>
            </a:r>
            <a:r>
              <a:rPr lang="en-US" sz="3200" dirty="0" err="1" smtClean="0"/>
              <a:t>memudahkan</a:t>
            </a:r>
            <a:r>
              <a:rPr lang="en-US" sz="3200" dirty="0" smtClean="0"/>
              <a:t> </a:t>
            </a:r>
            <a:r>
              <a:rPr lang="en-US" sz="3200" dirty="0" err="1" smtClean="0"/>
              <a:t>masyarakat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memanfaatkan</a:t>
            </a:r>
            <a:r>
              <a:rPr lang="en-US" sz="3200" dirty="0" smtClean="0"/>
              <a:t> </a:t>
            </a:r>
            <a:r>
              <a:rPr lang="en-US" sz="3200" dirty="0" err="1" smtClean="0"/>
              <a:t>layanan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publik</a:t>
            </a:r>
            <a:r>
              <a:rPr lang="en-US" sz="3200" dirty="0" smtClean="0"/>
              <a:t> </a:t>
            </a:r>
            <a:r>
              <a:rPr lang="en-US" sz="3200" dirty="0" err="1" smtClean="0"/>
              <a:t>seperti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bus </a:t>
            </a:r>
            <a:r>
              <a:rPr lang="en-US" sz="3200" dirty="0" err="1" smtClean="0"/>
              <a:t>kota</a:t>
            </a:r>
            <a:r>
              <a:rPr lang="en-US" sz="3200" dirty="0" smtClean="0"/>
              <a:t> </a:t>
            </a:r>
            <a:r>
              <a:rPr lang="en-US" sz="3200" dirty="0" err="1" smtClean="0"/>
              <a:t>secara</a:t>
            </a:r>
            <a:r>
              <a:rPr lang="en-US" sz="3200" dirty="0" smtClean="0"/>
              <a:t> </a:t>
            </a:r>
            <a:r>
              <a:rPr lang="en-US" sz="3200" b="1" dirty="0" err="1" smtClean="0"/>
              <a:t>Nyaman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dan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Aman</a:t>
            </a:r>
            <a:r>
              <a:rPr lang="en-US" sz="3200" dirty="0" smtClean="0"/>
              <a:t>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1028" name="Picture 4" descr="http://www.wisport.dolf.dk/images/phon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98" y="4438315"/>
            <a:ext cx="1738647" cy="173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pixabay.com/static/uploads/photo/2014/03/25/15/24/bus-296715_640.png"/>
          <p:cNvSpPr>
            <a:spLocks noChangeAspect="1" noChangeArrowheads="1"/>
          </p:cNvSpPr>
          <p:nvPr/>
        </p:nvSpPr>
        <p:spPr bwMode="auto">
          <a:xfrm>
            <a:off x="155575" y="-1881188"/>
            <a:ext cx="32004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https://pixabay.com/static/uploads/photo/2014/03/25/15/24/bus-296715_640.png"/>
          <p:cNvSpPr>
            <a:spLocks noChangeAspect="1" noChangeArrowheads="1"/>
          </p:cNvSpPr>
          <p:nvPr/>
        </p:nvSpPr>
        <p:spPr bwMode="auto">
          <a:xfrm>
            <a:off x="307975" y="-1728788"/>
            <a:ext cx="32004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://jovialworld.com/wp-content/uploads/2013/07/Bus-Icon1.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694" y="4306954"/>
            <a:ext cx="1541763" cy="187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4108361" y="4636394"/>
            <a:ext cx="3193960" cy="3477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10800000">
            <a:off x="4056779" y="5393800"/>
            <a:ext cx="3245542" cy="3734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Latar</a:t>
            </a:r>
            <a:r>
              <a:rPr lang="en-US" dirty="0" smtClean="0"/>
              <a:t> </a:t>
            </a:r>
            <a:r>
              <a:rPr lang="en-US" dirty="0" err="1" smtClean="0"/>
              <a:t>Belakang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 smtClean="0"/>
              <a:t>1. </a:t>
            </a:r>
            <a:r>
              <a:rPr lang="en-US" sz="3200" dirty="0" err="1" smtClean="0"/>
              <a:t>Seringkali</a:t>
            </a:r>
            <a:r>
              <a:rPr lang="en-US" sz="3200" dirty="0" smtClean="0"/>
              <a:t> </a:t>
            </a:r>
            <a:r>
              <a:rPr lang="en-US" sz="3200" dirty="0" err="1" smtClean="0"/>
              <a:t>masyarakat</a:t>
            </a:r>
            <a:r>
              <a:rPr lang="en-US" sz="3200" dirty="0" smtClean="0"/>
              <a:t> </a:t>
            </a:r>
            <a:r>
              <a:rPr lang="en-US" sz="3200" dirty="0" err="1" smtClean="0"/>
              <a:t>bingung</a:t>
            </a:r>
            <a:r>
              <a:rPr lang="en-US" sz="3200" dirty="0" smtClean="0"/>
              <a:t> </a:t>
            </a:r>
            <a:r>
              <a:rPr lang="en-US" sz="3200" dirty="0" err="1" smtClean="0"/>
              <a:t>moda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apa</a:t>
            </a:r>
            <a:r>
              <a:rPr lang="en-US" sz="3200" dirty="0" smtClean="0"/>
              <a:t> 	</a:t>
            </a:r>
            <a:r>
              <a:rPr lang="en-US" sz="3200" dirty="0" err="1" smtClean="0"/>
              <a:t>saja</a:t>
            </a:r>
            <a:r>
              <a:rPr lang="en-US" sz="3200" dirty="0" smtClean="0"/>
              <a:t> yang </a:t>
            </a:r>
            <a:r>
              <a:rPr lang="en-US" sz="3200" dirty="0" err="1" smtClean="0"/>
              <a:t>harus</a:t>
            </a:r>
            <a:r>
              <a:rPr lang="en-US" sz="3200" dirty="0" smtClean="0"/>
              <a:t> </a:t>
            </a:r>
            <a:r>
              <a:rPr lang="en-US" sz="3200" dirty="0" err="1" smtClean="0"/>
              <a:t>digunakan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mencapai</a:t>
            </a:r>
            <a:r>
              <a:rPr lang="en-US" sz="3200" dirty="0" smtClean="0"/>
              <a:t> </a:t>
            </a:r>
            <a:r>
              <a:rPr lang="en-US" sz="3200" dirty="0" err="1" smtClean="0"/>
              <a:t>lokasi</a:t>
            </a:r>
            <a:r>
              <a:rPr lang="en-US" sz="3200" dirty="0" smtClean="0"/>
              <a:t> 	</a:t>
            </a:r>
            <a:r>
              <a:rPr lang="en-US" sz="3200" dirty="0" err="1" smtClean="0"/>
              <a:t>tertentu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kasus</a:t>
            </a:r>
            <a:r>
              <a:rPr lang="en-US" sz="3200" dirty="0" smtClean="0"/>
              <a:t> </a:t>
            </a:r>
            <a:r>
              <a:rPr lang="en-US" sz="3200" dirty="0" err="1" smtClean="0"/>
              <a:t>lokasi</a:t>
            </a:r>
            <a:r>
              <a:rPr lang="en-US" sz="3200" dirty="0" smtClean="0"/>
              <a:t> yang </a:t>
            </a:r>
            <a:r>
              <a:rPr lang="en-US" sz="3200" dirty="0" err="1" smtClean="0"/>
              <a:t>harus</a:t>
            </a:r>
            <a:r>
              <a:rPr lang="en-US" sz="3200" dirty="0" smtClean="0"/>
              <a:t> </a:t>
            </a:r>
            <a:r>
              <a:rPr lang="en-US" sz="3200" dirty="0" err="1" smtClean="0"/>
              <a:t>ditempuh</a:t>
            </a:r>
            <a:r>
              <a:rPr lang="en-US" sz="3200" dirty="0" smtClean="0"/>
              <a:t> 	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lebih</a:t>
            </a:r>
            <a:r>
              <a:rPr lang="en-US" sz="3200" dirty="0" smtClean="0"/>
              <a:t> </a:t>
            </a:r>
            <a:r>
              <a:rPr lang="en-US" sz="3200" dirty="0" err="1" smtClean="0"/>
              <a:t>dari</a:t>
            </a:r>
            <a:r>
              <a:rPr lang="en-US" sz="3200" dirty="0" smtClean="0"/>
              <a:t> </a:t>
            </a:r>
            <a:r>
              <a:rPr lang="en-US" sz="3200" dirty="0" err="1" smtClean="0"/>
              <a:t>satu</a:t>
            </a:r>
            <a:r>
              <a:rPr lang="en-US" sz="3200" dirty="0" smtClean="0"/>
              <a:t> </a:t>
            </a:r>
            <a:r>
              <a:rPr lang="en-US" sz="3200" dirty="0" err="1" smtClean="0"/>
              <a:t>moda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2300"/>
            <a:ext cx="1695462" cy="1575783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0" y="3760630"/>
            <a:ext cx="5344732" cy="1491669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91673" y="4004189"/>
            <a:ext cx="390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Kalo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Balai</a:t>
            </a:r>
            <a:r>
              <a:rPr lang="en-US" dirty="0" smtClean="0"/>
              <a:t> </a:t>
            </a:r>
            <a:r>
              <a:rPr lang="en-US" dirty="0" err="1" smtClean="0"/>
              <a:t>Sarbini</a:t>
            </a:r>
            <a:r>
              <a:rPr lang="en-US" dirty="0" smtClean="0"/>
              <a:t> </a:t>
            </a:r>
            <a:r>
              <a:rPr lang="en-US" dirty="0" err="1" smtClean="0"/>
              <a:t>abis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 </a:t>
            </a:r>
            <a:r>
              <a:rPr lang="en-US" dirty="0" err="1" smtClean="0"/>
              <a:t>bussway</a:t>
            </a:r>
            <a:r>
              <a:rPr lang="en-US" dirty="0" smtClean="0"/>
              <a:t> </a:t>
            </a:r>
            <a:r>
              <a:rPr lang="en-US" dirty="0" err="1" smtClean="0"/>
              <a:t>terus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 </a:t>
            </a:r>
            <a:r>
              <a:rPr lang="en-US" dirty="0" err="1" smtClean="0"/>
              <a:t>apalagi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12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Latar</a:t>
            </a:r>
            <a:r>
              <a:rPr lang="en-US" dirty="0" smtClean="0"/>
              <a:t> </a:t>
            </a:r>
            <a:r>
              <a:rPr lang="en-US" dirty="0" err="1" smtClean="0"/>
              <a:t>Belakang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/>
              <a:t>2</a:t>
            </a:r>
            <a:r>
              <a:rPr lang="en-US" sz="3200" dirty="0" smtClean="0"/>
              <a:t>. </a:t>
            </a:r>
            <a:r>
              <a:rPr lang="en-US" sz="3200" dirty="0" err="1" smtClean="0"/>
              <a:t>Munculnya</a:t>
            </a:r>
            <a:r>
              <a:rPr lang="en-US" sz="3200" dirty="0" smtClean="0"/>
              <a:t> </a:t>
            </a:r>
            <a:r>
              <a:rPr lang="en-US" sz="3200" dirty="0" err="1" smtClean="0"/>
              <a:t>kasus</a:t>
            </a:r>
            <a:r>
              <a:rPr lang="en-US" sz="3200" dirty="0" smtClean="0"/>
              <a:t> </a:t>
            </a:r>
            <a:r>
              <a:rPr lang="en-US" sz="3200" dirty="0" err="1" smtClean="0"/>
              <a:t>penipuan</a:t>
            </a:r>
            <a:r>
              <a:rPr lang="en-US" sz="3200" dirty="0" smtClean="0"/>
              <a:t> </a:t>
            </a:r>
            <a:r>
              <a:rPr lang="en-US" sz="3200" dirty="0" err="1" smtClean="0"/>
              <a:t>mengenai</a:t>
            </a:r>
            <a:r>
              <a:rPr lang="en-US" sz="3200" dirty="0" smtClean="0"/>
              <a:t> </a:t>
            </a:r>
            <a:r>
              <a:rPr lang="en-US" sz="3200" dirty="0" err="1" smtClean="0"/>
              <a:t>tarif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	yang </a:t>
            </a:r>
            <a:r>
              <a:rPr lang="en-US" sz="3200" dirty="0" err="1" smtClean="0"/>
              <a:t>dimanipulasi</a:t>
            </a:r>
            <a:r>
              <a:rPr lang="en-US" sz="3200" dirty="0" smtClean="0"/>
              <a:t> </a:t>
            </a:r>
            <a:r>
              <a:rPr lang="en-US" sz="3200" dirty="0" err="1" smtClean="0"/>
              <a:t>supir</a:t>
            </a:r>
            <a:r>
              <a:rPr lang="en-US" sz="3200" dirty="0" smtClean="0"/>
              <a:t>/</a:t>
            </a:r>
            <a:r>
              <a:rPr lang="en-US" sz="3200" dirty="0" err="1" smtClean="0"/>
              <a:t>kondektur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	</a:t>
            </a:r>
            <a:r>
              <a:rPr lang="en-US" sz="3200" dirty="0" err="1" smtClean="0"/>
              <a:t>apabila</a:t>
            </a:r>
            <a:r>
              <a:rPr lang="en-US" sz="3200" dirty="0" smtClean="0"/>
              <a:t> </a:t>
            </a:r>
            <a:r>
              <a:rPr lang="en-US" sz="3200" dirty="0" err="1" smtClean="0"/>
              <a:t>pengguna</a:t>
            </a:r>
            <a:r>
              <a:rPr lang="en-US" sz="3200" dirty="0" smtClean="0"/>
              <a:t> </a:t>
            </a:r>
            <a:r>
              <a:rPr lang="en-US" sz="3200" dirty="0" err="1" smtClean="0"/>
              <a:t>tidak</a:t>
            </a:r>
            <a:r>
              <a:rPr lang="en-US" sz="3200" dirty="0" smtClean="0"/>
              <a:t> </a:t>
            </a:r>
            <a:r>
              <a:rPr lang="en-US" sz="3200" dirty="0" err="1" smtClean="0"/>
              <a:t>mengetahui</a:t>
            </a:r>
            <a:r>
              <a:rPr lang="en-US" sz="3200" dirty="0" smtClean="0"/>
              <a:t> </a:t>
            </a:r>
            <a:r>
              <a:rPr lang="en-US" sz="3200" dirty="0" err="1" smtClean="0"/>
              <a:t>harga</a:t>
            </a:r>
            <a:r>
              <a:rPr lang="en-US" sz="3200" dirty="0" smtClean="0"/>
              <a:t> </a:t>
            </a:r>
            <a:r>
              <a:rPr lang="en-US" sz="3200" dirty="0" err="1" smtClean="0"/>
              <a:t>tarif</a:t>
            </a:r>
            <a:r>
              <a:rPr lang="en-US" sz="3200" dirty="0"/>
              <a:t>.</a:t>
            </a:r>
            <a:endParaRPr lang="en-US" sz="3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2300"/>
            <a:ext cx="1695462" cy="1575783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0" y="3353070"/>
            <a:ext cx="3541690" cy="189923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47731" y="3564021"/>
            <a:ext cx="19833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Mahal</a:t>
            </a:r>
            <a:r>
              <a:rPr lang="en-US" dirty="0" smtClean="0"/>
              <a:t> </a:t>
            </a:r>
            <a:r>
              <a:rPr lang="en-US" dirty="0" err="1" smtClean="0"/>
              <a:t>banget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padahal</a:t>
            </a:r>
            <a:r>
              <a:rPr lang="en-US" dirty="0" smtClean="0"/>
              <a:t> </a:t>
            </a:r>
            <a:r>
              <a:rPr lang="en-US" dirty="0" err="1" smtClean="0"/>
              <a:t>gak</a:t>
            </a:r>
            <a:r>
              <a:rPr lang="en-US" dirty="0" smtClean="0"/>
              <a:t> </a:t>
            </a:r>
            <a:r>
              <a:rPr lang="en-US" dirty="0" err="1" smtClean="0"/>
              <a:t>nyampe</a:t>
            </a:r>
            <a:endParaRPr lang="en-US" dirty="0" smtClean="0"/>
          </a:p>
          <a:p>
            <a:r>
              <a:rPr lang="en-US" dirty="0" smtClean="0"/>
              <a:t>3 km. </a:t>
            </a:r>
            <a:r>
              <a:rPr lang="en-US" dirty="0" err="1" smtClean="0"/>
              <a:t>Perasaan</a:t>
            </a:r>
            <a:r>
              <a:rPr lang="en-US" dirty="0" smtClean="0"/>
              <a:t> </a:t>
            </a:r>
          </a:p>
          <a:p>
            <a:r>
              <a:rPr lang="en-US" dirty="0" smtClean="0"/>
              <a:t>BBM </a:t>
            </a:r>
            <a:r>
              <a:rPr lang="en-US" dirty="0" err="1" smtClean="0"/>
              <a:t>udah</a:t>
            </a:r>
            <a:r>
              <a:rPr lang="en-US" dirty="0" smtClean="0"/>
              <a:t> </a:t>
            </a:r>
            <a:r>
              <a:rPr lang="en-US" dirty="0" err="1" smtClean="0"/>
              <a:t>turun</a:t>
            </a:r>
            <a:endParaRPr lang="en-US" dirty="0"/>
          </a:p>
        </p:txBody>
      </p:sp>
      <p:pic>
        <p:nvPicPr>
          <p:cNvPr id="2050" name="Picture 2" descr="http://previews.123rf.com/images/yayayoy/yayayoy1305/yayayoy130500003/19482916-Emoticon-pointing-to-his-eyes-Stock-Vector-smiley-face-ang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446" y="5282216"/>
            <a:ext cx="1453392" cy="157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loud Callout 7"/>
          <p:cNvSpPr/>
          <p:nvPr/>
        </p:nvSpPr>
        <p:spPr>
          <a:xfrm>
            <a:off x="4185634" y="3723078"/>
            <a:ext cx="3090930" cy="1491669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052273" y="4145746"/>
            <a:ext cx="1596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 </a:t>
            </a:r>
            <a:r>
              <a:rPr lang="en-US" dirty="0" err="1" smtClean="0"/>
              <a:t>Ribu</a:t>
            </a:r>
            <a:r>
              <a:rPr lang="en-US" dirty="0" smtClean="0"/>
              <a:t> </a:t>
            </a:r>
            <a:r>
              <a:rPr lang="en-US" dirty="0" err="1" smtClean="0"/>
              <a:t>Dek</a:t>
            </a:r>
            <a:r>
              <a:rPr lang="en-US" dirty="0" smtClean="0"/>
              <a:t>, </a:t>
            </a:r>
            <a:r>
              <a:rPr lang="en-US" dirty="0" err="1" smtClean="0"/>
              <a:t>Bensin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94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Latar</a:t>
            </a:r>
            <a:r>
              <a:rPr lang="en-US" dirty="0" smtClean="0"/>
              <a:t> </a:t>
            </a:r>
            <a:r>
              <a:rPr lang="en-US" dirty="0" err="1" smtClean="0"/>
              <a:t>Belakang</a:t>
            </a:r>
            <a:r>
              <a:rPr lang="en-US" dirty="0" smtClean="0"/>
              <a:t>(2)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0916" y="1519707"/>
            <a:ext cx="4440830" cy="34658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989" y="2203056"/>
            <a:ext cx="4143011" cy="44238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514" y="1397837"/>
            <a:ext cx="5722866" cy="23614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3381" y="2995507"/>
            <a:ext cx="3429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3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Latar</a:t>
            </a:r>
            <a:r>
              <a:rPr lang="en-US" dirty="0" smtClean="0"/>
              <a:t> </a:t>
            </a:r>
            <a:r>
              <a:rPr lang="en-US" dirty="0" err="1" smtClean="0"/>
              <a:t>Belakang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 smtClean="0"/>
              <a:t>1. </a:t>
            </a:r>
            <a:r>
              <a:rPr lang="en-US" sz="3200" dirty="0" err="1" smtClean="0"/>
              <a:t>Tindakan</a:t>
            </a:r>
            <a:r>
              <a:rPr lang="en-US" sz="3200" dirty="0" smtClean="0"/>
              <a:t> </a:t>
            </a:r>
            <a:r>
              <a:rPr lang="en-US" sz="3200" dirty="0" err="1" smtClean="0"/>
              <a:t>kriminal</a:t>
            </a:r>
            <a:r>
              <a:rPr lang="en-US" sz="3200" dirty="0" smtClean="0"/>
              <a:t> </a:t>
            </a:r>
            <a:r>
              <a:rPr lang="en-US" sz="3200" dirty="0" err="1" smtClean="0"/>
              <a:t>dalam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transportasi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	</a:t>
            </a:r>
            <a:r>
              <a:rPr lang="en-US" sz="3200" dirty="0" err="1" smtClean="0"/>
              <a:t>seperti</a:t>
            </a:r>
            <a:r>
              <a:rPr lang="en-US" sz="3200" dirty="0" smtClean="0"/>
              <a:t> </a:t>
            </a:r>
            <a:r>
              <a:rPr lang="en-US" sz="3200" dirty="0" err="1" smtClean="0"/>
              <a:t>penipuan,perampokan,pelecehan</a:t>
            </a:r>
            <a:r>
              <a:rPr lang="en-US" sz="3200" dirty="0" smtClean="0"/>
              <a:t> </a:t>
            </a:r>
            <a:r>
              <a:rPr lang="en-US" sz="3200" dirty="0" err="1" smtClean="0"/>
              <a:t>seksual</a:t>
            </a:r>
            <a:r>
              <a:rPr lang="en-US" sz="3200" dirty="0" smtClean="0"/>
              <a:t>, 	</a:t>
            </a:r>
            <a:r>
              <a:rPr lang="en-US" sz="3200" dirty="0" err="1" smtClean="0"/>
              <a:t>dsb</a:t>
            </a:r>
            <a:r>
              <a:rPr lang="en-US" sz="3200" dirty="0" smtClean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2300"/>
            <a:ext cx="1695462" cy="1575783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0" y="3760630"/>
            <a:ext cx="5344732" cy="1491669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91673" y="4004189"/>
            <a:ext cx="390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Kalo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Balai</a:t>
            </a:r>
            <a:r>
              <a:rPr lang="en-US" dirty="0" smtClean="0"/>
              <a:t> </a:t>
            </a:r>
            <a:r>
              <a:rPr lang="en-US" dirty="0" err="1" smtClean="0"/>
              <a:t>Sarbini</a:t>
            </a:r>
            <a:r>
              <a:rPr lang="en-US" dirty="0" smtClean="0"/>
              <a:t> </a:t>
            </a:r>
            <a:r>
              <a:rPr lang="en-US" dirty="0" err="1" smtClean="0"/>
              <a:t>abis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 </a:t>
            </a:r>
            <a:r>
              <a:rPr lang="en-US" dirty="0" err="1" smtClean="0"/>
              <a:t>bussway</a:t>
            </a:r>
            <a:r>
              <a:rPr lang="en-US" dirty="0" smtClean="0"/>
              <a:t> </a:t>
            </a:r>
            <a:r>
              <a:rPr lang="en-US" dirty="0" err="1" smtClean="0"/>
              <a:t>terus</a:t>
            </a:r>
            <a:r>
              <a:rPr lang="en-US" dirty="0" smtClean="0"/>
              <a:t> </a:t>
            </a:r>
            <a:r>
              <a:rPr lang="en-US" dirty="0" err="1" smtClean="0"/>
              <a:t>naik</a:t>
            </a:r>
            <a:r>
              <a:rPr lang="en-US" dirty="0" smtClean="0"/>
              <a:t> </a:t>
            </a:r>
            <a:r>
              <a:rPr lang="en-US" dirty="0" err="1" smtClean="0"/>
              <a:t>apalagi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???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85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 smtClean="0"/>
              <a:t>1. </a:t>
            </a:r>
            <a:r>
              <a:rPr lang="en-US" sz="3200" dirty="0" err="1" smtClean="0"/>
              <a:t>Menyediakan</a:t>
            </a:r>
            <a:r>
              <a:rPr lang="en-US" sz="3200" dirty="0" smtClean="0"/>
              <a:t> </a:t>
            </a:r>
            <a:r>
              <a:rPr lang="en-US" sz="3200" dirty="0" err="1" smtClean="0"/>
              <a:t>sistem</a:t>
            </a:r>
            <a:r>
              <a:rPr lang="en-US" sz="3200" dirty="0" smtClean="0"/>
              <a:t> </a:t>
            </a:r>
            <a:r>
              <a:rPr lang="en-US" sz="3200" dirty="0" err="1" smtClean="0"/>
              <a:t>informasi</a:t>
            </a:r>
            <a:r>
              <a:rPr lang="en-US" sz="3200" dirty="0" smtClean="0"/>
              <a:t> </a:t>
            </a:r>
            <a:r>
              <a:rPr lang="en-US" sz="3200" dirty="0" err="1" smtClean="0"/>
              <a:t>mengenai</a:t>
            </a:r>
            <a:r>
              <a:rPr lang="en-US" sz="3200" dirty="0" smtClean="0"/>
              <a:t> </a:t>
            </a:r>
            <a:r>
              <a:rPr lang="en-US" sz="3200" dirty="0" err="1" smtClean="0"/>
              <a:t>rute</a:t>
            </a:r>
            <a:r>
              <a:rPr lang="en-US" sz="3200" dirty="0" smtClean="0"/>
              <a:t> 	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mengakses</a:t>
            </a:r>
            <a:r>
              <a:rPr lang="en-US" sz="3200" dirty="0" smtClean="0"/>
              <a:t> POI(Point Of 	Interest) di </a:t>
            </a:r>
            <a:r>
              <a:rPr lang="en-US" sz="3200" dirty="0" err="1" smtClean="0"/>
              <a:t>kota-kota</a:t>
            </a:r>
            <a:r>
              <a:rPr lang="en-US" sz="3200" dirty="0" smtClean="0"/>
              <a:t> </a:t>
            </a:r>
            <a:r>
              <a:rPr lang="en-US" sz="3200" dirty="0" err="1" smtClean="0"/>
              <a:t>besar</a:t>
            </a:r>
            <a:r>
              <a:rPr lang="en-US" sz="3200" dirty="0" smtClean="0"/>
              <a:t>. </a:t>
            </a:r>
            <a:r>
              <a:rPr lang="en-US" sz="3200" dirty="0" err="1" smtClean="0"/>
              <a:t>Sehingga</a:t>
            </a:r>
            <a:r>
              <a:rPr lang="en-US" sz="3200" dirty="0" smtClean="0"/>
              <a:t> </a:t>
            </a:r>
            <a:r>
              <a:rPr lang="en-US" sz="3200" dirty="0" err="1" smtClean="0"/>
              <a:t>masyarakat</a:t>
            </a:r>
            <a:r>
              <a:rPr lang="en-US" sz="3200" dirty="0" smtClean="0"/>
              <a:t> 	</a:t>
            </a:r>
            <a:r>
              <a:rPr lang="en-US" sz="3200" dirty="0" err="1" smtClean="0"/>
              <a:t>dapat</a:t>
            </a:r>
            <a:r>
              <a:rPr lang="en-US" sz="3200" dirty="0" smtClean="0"/>
              <a:t> </a:t>
            </a:r>
            <a:r>
              <a:rPr lang="en-US" sz="3200" dirty="0" err="1" smtClean="0"/>
              <a:t>mengakses</a:t>
            </a:r>
            <a:r>
              <a:rPr lang="en-US" sz="3200" dirty="0" smtClean="0"/>
              <a:t> POI </a:t>
            </a:r>
            <a:r>
              <a:rPr lang="en-US" sz="3200" dirty="0" err="1" smtClean="0"/>
              <a:t>menggunakan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	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dapat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mudah</a:t>
            </a:r>
            <a:r>
              <a:rPr lang="en-US" sz="3200" dirty="0" smtClean="0"/>
              <a:t> </a:t>
            </a:r>
            <a:r>
              <a:rPr lang="en-US" sz="3200" dirty="0" err="1" smtClean="0"/>
              <a:t>mengetahui</a:t>
            </a:r>
            <a:r>
              <a:rPr lang="en-US" sz="3200" dirty="0" smtClean="0"/>
              <a:t> </a:t>
            </a:r>
            <a:r>
              <a:rPr lang="en-US" sz="3200" dirty="0" err="1" smtClean="0"/>
              <a:t>apa</a:t>
            </a:r>
            <a:r>
              <a:rPr lang="en-US" sz="3200" dirty="0" smtClean="0"/>
              <a:t> 	yang </a:t>
            </a:r>
            <a:r>
              <a:rPr lang="en-US" sz="3200" dirty="0" err="1" smtClean="0"/>
              <a:t>harus</a:t>
            </a:r>
            <a:r>
              <a:rPr lang="en-US" sz="3200" dirty="0" smtClean="0"/>
              <a:t> </a:t>
            </a:r>
            <a:r>
              <a:rPr lang="en-US" sz="3200" dirty="0" err="1" smtClean="0"/>
              <a:t>digunakan</a:t>
            </a:r>
            <a:r>
              <a:rPr lang="en-US" sz="3200" dirty="0" smtClean="0"/>
              <a:t> </a:t>
            </a:r>
            <a:r>
              <a:rPr lang="en-US" sz="3200" dirty="0" err="1" smtClean="0"/>
              <a:t>untuk</a:t>
            </a:r>
            <a:r>
              <a:rPr lang="en-US" sz="3200" dirty="0" smtClean="0"/>
              <a:t> </a:t>
            </a:r>
            <a:r>
              <a:rPr lang="en-US" sz="3200" dirty="0" err="1" smtClean="0"/>
              <a:t>mencapai</a:t>
            </a:r>
            <a:r>
              <a:rPr lang="en-US" sz="3200" dirty="0" smtClean="0"/>
              <a:t> POI </a:t>
            </a:r>
            <a:r>
              <a:rPr lang="en-US" sz="3200" dirty="0" err="1" smtClean="0"/>
              <a:t>tersebut</a:t>
            </a:r>
            <a:r>
              <a:rPr lang="en-US" sz="3200" dirty="0" smtClean="0"/>
              <a:t> 	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mudah</a:t>
            </a:r>
            <a:r>
              <a:rPr lang="en-US" sz="3200" dirty="0" smtClean="0"/>
              <a:t> </a:t>
            </a:r>
            <a:r>
              <a:rPr lang="en-US" sz="3200" dirty="0" err="1" smtClean="0"/>
              <a:t>melalui</a:t>
            </a:r>
            <a:r>
              <a:rPr lang="en-US" sz="3200" dirty="0" smtClean="0"/>
              <a:t> </a:t>
            </a:r>
            <a:r>
              <a:rPr lang="en-US" sz="3200" i="1" dirty="0" smtClean="0"/>
              <a:t>smartphone.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97926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/>
              <a:t>2</a:t>
            </a:r>
            <a:r>
              <a:rPr lang="en-US" sz="3200" dirty="0" smtClean="0"/>
              <a:t>. </a:t>
            </a:r>
            <a:r>
              <a:rPr lang="en-US" sz="3200" dirty="0" err="1" smtClean="0"/>
              <a:t>Memberikan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pembayaran</a:t>
            </a:r>
            <a:r>
              <a:rPr lang="en-US" sz="3200" dirty="0" smtClean="0"/>
              <a:t> tariff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	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melalui</a:t>
            </a:r>
            <a:r>
              <a:rPr lang="en-US" sz="3200" dirty="0" smtClean="0"/>
              <a:t> </a:t>
            </a:r>
            <a:r>
              <a:rPr lang="en-US" sz="3200" dirty="0" err="1" smtClean="0"/>
              <a:t>pulsa</a:t>
            </a:r>
            <a:r>
              <a:rPr lang="en-US" sz="3200" dirty="0" smtClean="0"/>
              <a:t> </a:t>
            </a:r>
            <a:r>
              <a:rPr lang="en-US" sz="3200" dirty="0" err="1" smtClean="0"/>
              <a:t>elektronik</a:t>
            </a:r>
            <a:r>
              <a:rPr lang="en-US" sz="3200" dirty="0" smtClean="0"/>
              <a:t> </a:t>
            </a:r>
            <a:r>
              <a:rPr lang="en-US" sz="3200" dirty="0" err="1" smtClean="0"/>
              <a:t>sehingga</a:t>
            </a:r>
            <a:r>
              <a:rPr lang="en-US" sz="3200" dirty="0" smtClean="0"/>
              <a:t> 	</a:t>
            </a:r>
            <a:r>
              <a:rPr lang="en-US" sz="3200" dirty="0" err="1" smtClean="0"/>
              <a:t>menghindarkan</a:t>
            </a:r>
            <a:r>
              <a:rPr lang="en-US" sz="3200" dirty="0" smtClean="0"/>
              <a:t> </a:t>
            </a:r>
            <a:r>
              <a:rPr lang="en-US" sz="3200" dirty="0" err="1" smtClean="0"/>
              <a:t>kasus</a:t>
            </a:r>
            <a:r>
              <a:rPr lang="en-US" sz="3200" dirty="0" smtClean="0"/>
              <a:t> </a:t>
            </a:r>
            <a:r>
              <a:rPr lang="en-US" sz="3200" dirty="0" err="1" smtClean="0"/>
              <a:t>penipuan</a:t>
            </a:r>
            <a:r>
              <a:rPr lang="en-US" sz="3200" dirty="0" smtClean="0"/>
              <a:t> </a:t>
            </a:r>
            <a:r>
              <a:rPr lang="en-US" sz="3200" dirty="0" err="1" smtClean="0"/>
              <a:t>harga</a:t>
            </a:r>
            <a:r>
              <a:rPr lang="en-US" sz="3200" dirty="0" smtClean="0"/>
              <a:t> tariff yang 	</a:t>
            </a:r>
            <a:r>
              <a:rPr lang="en-US" sz="3200" dirty="0" err="1" smtClean="0"/>
              <a:t>ditetapkan</a:t>
            </a:r>
            <a:r>
              <a:rPr lang="en-US" sz="3200" dirty="0" smtClean="0"/>
              <a:t> </a:t>
            </a:r>
            <a:r>
              <a:rPr lang="en-US" sz="3200" dirty="0" err="1" smtClean="0"/>
              <a:t>oleh</a:t>
            </a:r>
            <a:r>
              <a:rPr lang="en-US" sz="3200" dirty="0" smtClean="0"/>
              <a:t> </a:t>
            </a:r>
            <a:r>
              <a:rPr lang="en-US" sz="3200" dirty="0" err="1" smtClean="0"/>
              <a:t>supir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5018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8788" lvl="2" indent="0">
              <a:buNone/>
            </a:pPr>
            <a:r>
              <a:rPr lang="en-US" sz="3200" dirty="0" smtClean="0"/>
              <a:t>3. </a:t>
            </a:r>
            <a:r>
              <a:rPr lang="en-US" sz="3200" dirty="0" err="1" smtClean="0"/>
              <a:t>Memberikan</a:t>
            </a:r>
            <a:r>
              <a:rPr lang="en-US" sz="3200" dirty="0" smtClean="0"/>
              <a:t> </a:t>
            </a:r>
            <a:r>
              <a:rPr lang="en-US" sz="3200" dirty="0" err="1" smtClean="0"/>
              <a:t>fasilitas</a:t>
            </a:r>
            <a:r>
              <a:rPr lang="en-US" sz="3200" dirty="0" smtClean="0"/>
              <a:t> </a:t>
            </a:r>
            <a:r>
              <a:rPr lang="en-US" sz="3200" dirty="0" err="1" smtClean="0"/>
              <a:t>pengecekan</a:t>
            </a:r>
            <a:r>
              <a:rPr lang="en-US" sz="3200" dirty="0" smtClean="0"/>
              <a:t> </a:t>
            </a:r>
            <a:r>
              <a:rPr lang="en-US" sz="3200" dirty="0" err="1" smtClean="0"/>
              <a:t>kendaraan</a:t>
            </a:r>
            <a:r>
              <a:rPr lang="en-US" sz="3200" dirty="0" smtClean="0"/>
              <a:t> 	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merupakan</a:t>
            </a:r>
            <a:r>
              <a:rPr lang="en-US" sz="3200" dirty="0" smtClean="0"/>
              <a:t> 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resmi</a:t>
            </a:r>
            <a:r>
              <a:rPr lang="en-US" sz="3200" dirty="0" smtClean="0"/>
              <a:t> 	</a:t>
            </a:r>
            <a:r>
              <a:rPr lang="en-US" sz="3200" dirty="0" err="1" smtClean="0"/>
              <a:t>dari</a:t>
            </a:r>
            <a:r>
              <a:rPr lang="en-US" sz="3200" dirty="0" smtClean="0"/>
              <a:t> </a:t>
            </a:r>
            <a:r>
              <a:rPr lang="en-US" sz="3200" dirty="0" err="1" smtClean="0"/>
              <a:t>pemerintah</a:t>
            </a:r>
            <a:r>
              <a:rPr lang="en-US" sz="3200" dirty="0" smtClean="0"/>
              <a:t> </a:t>
            </a:r>
            <a:r>
              <a:rPr lang="en-US" sz="3200" dirty="0" err="1" smtClean="0"/>
              <a:t>atau</a:t>
            </a:r>
            <a:r>
              <a:rPr lang="en-US" sz="3200" dirty="0" smtClean="0"/>
              <a:t> </a:t>
            </a:r>
            <a:r>
              <a:rPr lang="en-US" sz="3200" dirty="0" err="1" smtClean="0"/>
              <a:t>dari</a:t>
            </a:r>
            <a:r>
              <a:rPr lang="en-US" sz="3200" dirty="0" smtClean="0"/>
              <a:t> </a:t>
            </a:r>
            <a:r>
              <a:rPr lang="en-US" sz="3200" dirty="0" err="1" smtClean="0"/>
              <a:t>perusahaan</a:t>
            </a:r>
            <a:r>
              <a:rPr lang="en-US" sz="3200" dirty="0" smtClean="0"/>
              <a:t> demi 	</a:t>
            </a:r>
            <a:r>
              <a:rPr lang="en-US" sz="3200" dirty="0" err="1" smtClean="0"/>
              <a:t>menghindarkan</a:t>
            </a:r>
            <a:r>
              <a:rPr lang="en-US" sz="3200" dirty="0" smtClean="0"/>
              <a:t> </a:t>
            </a:r>
            <a:r>
              <a:rPr lang="en-US" sz="3200" dirty="0" err="1" smtClean="0"/>
              <a:t>kasus</a:t>
            </a:r>
            <a:r>
              <a:rPr lang="en-US" sz="3200" dirty="0" smtClean="0"/>
              <a:t> </a:t>
            </a:r>
            <a:r>
              <a:rPr lang="en-US" sz="3200" dirty="0" err="1" smtClean="0"/>
              <a:t>kriminalitas</a:t>
            </a:r>
            <a:r>
              <a:rPr lang="en-US" sz="3200" dirty="0" smtClean="0"/>
              <a:t> </a:t>
            </a:r>
            <a:r>
              <a:rPr lang="en-US" sz="3200" dirty="0" err="1" smtClean="0"/>
              <a:t>mengenai</a:t>
            </a:r>
            <a:r>
              <a:rPr lang="en-US" sz="3200" dirty="0" smtClean="0"/>
              <a:t> modus 	</a:t>
            </a:r>
            <a:r>
              <a:rPr lang="en-US" sz="3200" dirty="0" err="1" smtClean="0"/>
              <a:t>angkutan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</a:t>
            </a:r>
            <a:r>
              <a:rPr lang="en-US" sz="3200" dirty="0" err="1" smtClean="0"/>
              <a:t>palsu</a:t>
            </a:r>
            <a:r>
              <a:rPr lang="en-US" sz="32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2675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Mix">
  <a:themeElements>
    <a:clrScheme name="Custom 561">
      <a:dk1>
        <a:sysClr val="windowText" lastClr="000000"/>
      </a:dk1>
      <a:lt1>
        <a:sysClr val="window" lastClr="FFFFFF"/>
      </a:lt1>
      <a:dk2>
        <a:srgbClr val="0E0600"/>
      </a:dk2>
      <a:lt2>
        <a:srgbClr val="FCF5EF"/>
      </a:lt2>
      <a:accent1>
        <a:srgbClr val="DD5900"/>
      </a:accent1>
      <a:accent2>
        <a:srgbClr val="FFB900"/>
      </a:accent2>
      <a:accent3>
        <a:srgbClr val="DC3C00"/>
      </a:accent3>
      <a:accent4>
        <a:srgbClr val="00BCF2"/>
      </a:accent4>
      <a:accent5>
        <a:srgbClr val="00B294"/>
      </a:accent5>
      <a:accent6>
        <a:srgbClr val="68217A"/>
      </a:accent6>
      <a:hlink>
        <a:srgbClr val="00BCF2"/>
      </a:hlink>
      <a:folHlink>
        <a:srgbClr val="68217A"/>
      </a:folHlink>
    </a:clrScheme>
    <a:fontScheme name="Custom 3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eate an Office Mix.potx" id="{4B7366DC-B74D-454D-9AF1-C5E1E2713A61}" vid="{D9FD2935-D4F2-4034-8F2D-E6786535C4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6494B6-1467-40D3-9D2C-6096235D25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340</Words>
  <Application>Microsoft Office PowerPoint</Application>
  <PresentationFormat>Widescreen</PresentationFormat>
  <Paragraphs>50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Office Mix</vt:lpstr>
      <vt:lpstr>Safepub by Jais Anasrulloh Ja’fari &amp; Thea Olivia</vt:lpstr>
      <vt:lpstr>Safepub</vt:lpstr>
      <vt:lpstr>Latar Belakang(1)</vt:lpstr>
      <vt:lpstr>Latar Belakang(2)</vt:lpstr>
      <vt:lpstr>Latar Belakang(2)</vt:lpstr>
      <vt:lpstr>Latar Belakang(3)</vt:lpstr>
      <vt:lpstr>Tujuan Aplikasi(1)</vt:lpstr>
      <vt:lpstr>Tujuan Aplikasi(2)</vt:lpstr>
      <vt:lpstr>Tujuan Aplikasi(3)</vt:lpstr>
      <vt:lpstr>Target Pengguna Aplikasi</vt:lpstr>
      <vt:lpstr>Features</vt:lpstr>
      <vt:lpstr>1. Sistem Informasi jalur angkutan umum</vt:lpstr>
      <vt:lpstr>2.Pembayaran angkutan umum seacara elektronik</vt:lpstr>
      <vt:lpstr>3. Menggunakan Teknologi AR untuk memvalidasi keresmia angkutan umum</vt:lpstr>
      <vt:lpstr>Pemanfaatan Open Data</vt:lpstr>
      <vt:lpstr>Alur Penggunaan Apliksi(1)</vt:lpstr>
      <vt:lpstr>Alur Penggunaan Apliksi(2)</vt:lpstr>
      <vt:lpstr>Safe and comfortable when using public transportation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Safepub</dc:title>
  <dc:creator>jais</dc:creator>
  <cp:keywords/>
  <cp:lastModifiedBy>jais</cp:lastModifiedBy>
  <cp:revision>16</cp:revision>
  <dcterms:created xsi:type="dcterms:W3CDTF">2015-07-03T08:17:08Z</dcterms:created>
  <dcterms:modified xsi:type="dcterms:W3CDTF">2015-07-03T16:40:17Z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TC043863139991</vt:lpwstr>
  </property>
</Properties>
</file>